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62" r:id="rId3"/>
    <p:sldId id="274" r:id="rId4"/>
    <p:sldId id="283" r:id="rId5"/>
    <p:sldId id="284" r:id="rId6"/>
    <p:sldId id="261" r:id="rId7"/>
    <p:sldId id="287" r:id="rId8"/>
    <p:sldId id="285" r:id="rId9"/>
    <p:sldId id="335" r:id="rId10"/>
    <p:sldId id="288" r:id="rId11"/>
    <p:sldId id="289" r:id="rId12"/>
    <p:sldId id="290" r:id="rId13"/>
    <p:sldId id="291" r:id="rId14"/>
    <p:sldId id="292" r:id="rId15"/>
    <p:sldId id="297" r:id="rId16"/>
    <p:sldId id="332" r:id="rId17"/>
    <p:sldId id="327" r:id="rId18"/>
    <p:sldId id="328" r:id="rId19"/>
    <p:sldId id="329" r:id="rId20"/>
    <p:sldId id="330" r:id="rId21"/>
    <p:sldId id="298" r:id="rId22"/>
    <p:sldId id="300" r:id="rId23"/>
    <p:sldId id="301" r:id="rId24"/>
    <p:sldId id="302" r:id="rId25"/>
    <p:sldId id="303" r:id="rId26"/>
    <p:sldId id="304" r:id="rId27"/>
    <p:sldId id="305" r:id="rId28"/>
    <p:sldId id="333" r:id="rId29"/>
    <p:sldId id="306" r:id="rId30"/>
    <p:sldId id="299" r:id="rId31"/>
    <p:sldId id="307" r:id="rId32"/>
    <p:sldId id="308" r:id="rId33"/>
    <p:sldId id="309" r:id="rId34"/>
    <p:sldId id="310" r:id="rId35"/>
    <p:sldId id="314" r:id="rId36"/>
    <p:sldId id="316" r:id="rId37"/>
    <p:sldId id="315" r:id="rId38"/>
    <p:sldId id="317" r:id="rId39"/>
    <p:sldId id="334" r:id="rId40"/>
    <p:sldId id="318" r:id="rId41"/>
    <p:sldId id="319" r:id="rId42"/>
    <p:sldId id="312" r:id="rId43"/>
    <p:sldId id="323" r:id="rId44"/>
    <p:sldId id="324" r:id="rId45"/>
    <p:sldId id="325" r:id="rId46"/>
    <p:sldId id="326" r:id="rId47"/>
    <p:sldId id="320" r:id="rId48"/>
    <p:sldId id="321" r:id="rId49"/>
    <p:sldId id="322" r:id="rId50"/>
    <p:sldId id="331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DCC57F1-B7B7-438A-8663-A33518C64242}">
          <p14:sldIdLst>
            <p14:sldId id="257"/>
            <p14:sldId id="262"/>
            <p14:sldId id="274"/>
            <p14:sldId id="283"/>
            <p14:sldId id="284"/>
            <p14:sldId id="261"/>
            <p14:sldId id="287"/>
            <p14:sldId id="285"/>
            <p14:sldId id="335"/>
            <p14:sldId id="288"/>
            <p14:sldId id="289"/>
            <p14:sldId id="290"/>
            <p14:sldId id="291"/>
            <p14:sldId id="292"/>
            <p14:sldId id="297"/>
            <p14:sldId id="332"/>
            <p14:sldId id="327"/>
            <p14:sldId id="328"/>
            <p14:sldId id="329"/>
            <p14:sldId id="330"/>
            <p14:sldId id="298"/>
            <p14:sldId id="300"/>
            <p14:sldId id="301"/>
            <p14:sldId id="302"/>
            <p14:sldId id="303"/>
            <p14:sldId id="304"/>
            <p14:sldId id="305"/>
            <p14:sldId id="333"/>
            <p14:sldId id="306"/>
            <p14:sldId id="299"/>
            <p14:sldId id="307"/>
            <p14:sldId id="308"/>
            <p14:sldId id="309"/>
            <p14:sldId id="310"/>
            <p14:sldId id="314"/>
            <p14:sldId id="316"/>
            <p14:sldId id="315"/>
            <p14:sldId id="317"/>
            <p14:sldId id="334"/>
            <p14:sldId id="318"/>
            <p14:sldId id="319"/>
            <p14:sldId id="312"/>
            <p14:sldId id="323"/>
            <p14:sldId id="324"/>
            <p14:sldId id="325"/>
            <p14:sldId id="326"/>
            <p14:sldId id="320"/>
            <p14:sldId id="321"/>
            <p14:sldId id="322"/>
            <p14:sldId id="331"/>
          </p14:sldIdLst>
        </p14:section>
        <p14:section name="Раздел без заголовка" id="{993C4B0E-BEFB-487B-8457-6679F1BA73A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470" autoAdjust="0"/>
  </p:normalViewPr>
  <p:slideViewPr>
    <p:cSldViewPr snapToGrid="0">
      <p:cViewPr varScale="1">
        <p:scale>
          <a:sx n="79" d="100"/>
          <a:sy n="79" d="100"/>
        </p:scale>
        <p:origin x="17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369C1-BFD6-4214-A518-75DAB7AF3C2D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26DC3-9CD8-4FBF-977A-19E5460359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52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Пошаговый рецепт того как завести, вести, продвигать свой </a:t>
            </a:r>
            <a:r>
              <a:rPr lang="ru-RU" dirty="0" err="1" smtClean="0"/>
              <a:t>Instagram</a:t>
            </a:r>
            <a:r>
              <a:rPr lang="ru-RU" dirty="0" smtClean="0"/>
              <a:t>, как увеличивать количество подписчиков и вести бизнес с его помощью.</a:t>
            </a:r>
          </a:p>
          <a:p>
            <a:endParaRPr lang="ru-RU" dirty="0" smtClean="0"/>
          </a:p>
          <a:p>
            <a:r>
              <a:rPr lang="ru-RU" dirty="0" smtClean="0"/>
              <a:t>Если у вас уже есть аккаунт в </a:t>
            </a:r>
            <a:r>
              <a:rPr lang="ru-RU" dirty="0" err="1" smtClean="0"/>
              <a:t>Instagram</a:t>
            </a:r>
            <a:r>
              <a:rPr lang="ru-RU" dirty="0" smtClean="0"/>
              <a:t>, то пропустите первые шаги и начните изучать тему с шага №3.</a:t>
            </a:r>
          </a:p>
          <a:p>
            <a:r>
              <a:rPr lang="ru-RU" dirty="0" smtClean="0"/>
              <a:t>А для совсем новых пользователей социальных сетей мы подготовили подробное описание.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6DC3-9CD8-4FBF-977A-19E54603598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15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Предлагаем варианты.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 1: отредактируйте свой профиль не через приложение на телефоне, а зайдя в него через браузер на компьютере.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 2: составьте необходимый текст в приложении «Заметки» в вашем смартфоне, отформатируйте, поставьте необходимые смайлы. Скопируйте текст и перенесите его в ваш профиль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387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Наполнение профиля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Введите 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(телефон, электронный адрес), через которые пользователи смогут с вами связаться.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не хотите, чтобы пользователи могли позвонить по номеру телефона и видели адрес (актуально для личных страниц, блоггеров), можете их не указывать.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 вас есть свой 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сайт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укажите ссылку для перехода на него в соответствующей строке.</a:t>
            </a:r>
          </a:p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Обратите</a:t>
            </a:r>
            <a:r>
              <a:rPr lang="ru-RU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внимание! </a:t>
            </a:r>
            <a:r>
              <a:rPr lang="ru-RU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единственная активная ссылка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 которой можно кликнуть и куда-то перейти. Ссылки в описании под фотографиями не работают и их нет смысла туда ставить. Лучше всего писать под постами: «Вы можете перейти по активной ссылке в профиле...»</a:t>
            </a: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717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 закрытые от глаз аккаунты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человек посмотрит ваш профиль, он переходит к оценке контента. Поэтому аккаунт не должен быть закрытым. На закрытый аккаунт никто не подписывается, и с такой настройкой вы вряд ли станете популярным.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открыть закрытый профиль? Заходите в само приложение на телефоне и в правом верхнем углу нажимаете шестерёнку «Настройки». Перетаскиваете ползунок «Закрытый аккаунт» влево.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6DC3-9CD8-4FBF-977A-19E54603598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403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Подсказка! Синхронизируя несколько каналов соц. медиа, вы увеличите охват аудитории и получите новых подписчиков.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019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так, ваша страничка создана. Поздравляем вас! И переходим к следующему шагу. </a:t>
            </a: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810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Шаг 3.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Набирайте подписчиков.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1ECED-8002-428D-838C-9C0B046222C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051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найти первых подписчиков вашей страницы, соедините свой профиль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другими вашим учетными записями в социальных сетях: Facebook, Twitter, В Контакте. А еще, приложение предложит вам синхронизировать контакты вашего телефона с пользователями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Вы объедините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 своими другими социальными медиа каналами вы легко сможете дублировать ваши посты в них. Плюс Ваши друзья в Facebook, Twitter и т.д. будет видеть, что у вас есть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подпишутся на вас также!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6DC3-9CD8-4FBF-977A-19E54603598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393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Подписывайтесь на рекомендуемых пользователей. Зайдите в настройки и кликните на шестеренке в правом верхнем углу. Кликните ‘Найти и пригласить друзей’, а затем ‘Рекомендуемые пользователи’.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6DC3-9CD8-4FBF-977A-19E54603598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177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Шаг 4.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Создайте качественный контент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1ECED-8002-428D-838C-9C0B046222C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325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чем ваши публикации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Давайте вспомним Золотое правило контента: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о себе и своих ценностях (семья, здоровье, общественно значимая деятельность и пр..)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о продукте, который вы представляете, не называя сам продукт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 о бизнесе, ваших успехах и планах, бизнес мероприятия, поездки и встречи с партнерами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 личная информация (увлечения, развлечения)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Соблюдайте эти пропорции постов и ваш аккаунт будет информационно сбалансирован.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698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Шаг 1. Зарегистрируйте аккаунт в </a:t>
            </a:r>
            <a:r>
              <a:rPr lang="ru-RU" dirty="0" err="1" smtClean="0"/>
              <a:t>Instagram</a:t>
            </a:r>
            <a:r>
              <a:rPr lang="ru-RU" dirty="0" smtClean="0"/>
              <a:t> с помощью электронной почты или учётной записи Facebook. Установите приложение </a:t>
            </a:r>
            <a:r>
              <a:rPr lang="ru-RU" dirty="0" err="1" smtClean="0"/>
              <a:t>Instagram</a:t>
            </a:r>
            <a:r>
              <a:rPr lang="ru-RU" dirty="0" smtClean="0"/>
              <a:t> на свой смартфон.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1ECED-8002-428D-838C-9C0B046222C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128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Подсказка! Чередуем- пост о бизнесе - пост о своем развитии - пост о продуете - пост о результатах по продукту / бизнесу - пост о брачном периоде бабочек-капустниц 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Периодически публикуйте изображения с цитатами. Добавляйте мотивационные, вдохновляющие и забавные цитаты к вашим изображениям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298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Какими должны быть ваши публикации.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Отражайте ваши собственные мысли /эмоции / чувства. Юмор и шутки сделают ваши посты яркими и эмоционально насыщенными. Используйте смайлы – это эмоциональные акценты ваших постов.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употребляйте в постах таких обращений как «ты должен», «они обязаны», «непременно надо», «необходимо всем». Замените негатив и резкость на позитив и дружелюбие.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Стройте ваш пост из 5-7 коротких абзацев, в каждом из которых по 1-2-3 коротких предложения (на более 5-6 слов).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615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Какими должны быть фото.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Размещайте живые, жизненные фотографии, хорошего качества, которые вполне обеспечит ваш смартфон. Фото с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фотошопом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анимацией смотрятся не естественно и быстро надоедают подписчикам.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выставляйте фото с продуктом в одиночестве. Только вместе: ваше довольное лицо и продукт!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51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делать пост.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хотите привлекать различную географическую / часовую аудиторию – делайте посты в разное время суток: если ночью вы спите, континенты нет! Для этого поставьте соответствующие геотеги и хештеги на английском языке.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597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Подсказка!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9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Шаг 5. 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Используйте хештеги </a:t>
            </a:r>
            <a:endParaRPr lang="ru-RU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1ECED-8002-428D-838C-9C0B046222C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86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Хэштэг это отличная возможность обратить внимание на себя. Каждый раз, когда вы публикуете пост, важно сопровождать его с соответствующими хэштегами (#). Хэштеги облегчают продвижение аккаунта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вас, т.к. у пользователей есть возможность найти ваш пост и вас с помощью определенного хэштэга. Причем подписчик может искать по такому хэштэгу не только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и в Facebook и Twitter, куда ваши посты с хэштэгами дублируются автоматически.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756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Используйте умеренное количество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хештегов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(7 – 9 – 11). И обязательно - на русском и английском языке. Это поможет вам менять место локации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геотегах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статистике переходят по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хештегам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71% пользователей со смартфона. 55% постов с хэштегами имеют большее количество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лайков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чем без них.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150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Подсказка! Придумайте и используйте свой личный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хештег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157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Шаг 6.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Развлекайте свою аудиторию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1ECED-8002-428D-838C-9C0B046222C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646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Шаг 2.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Оформите свой профиль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1ECED-8002-428D-838C-9C0B046222C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69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Используйте в заголовках призыв к действию. Увлеките своих подписчиков предложением сделать некоторое действие (например, «Дайте мне знать в комментариях, что вы об этом думаете»).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Проводите конкурсы. Это прекрасный способ повысить активность вашей аудитории.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может прославить вас как супер-творческую личность (или бренд), когда дело доходит до конкурсов, в которых вы не ограничены ничем, кроме фантазии.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293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Конкурс «поделись фотографией»: в конкурсах такого типа вы просите своих подписчиков поделиться фотографией, пометить её особым </a:t>
            </a:r>
            <a:r>
              <a:rPr lang="ru-RU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хэштегом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(чтобы вы смогли в один клик увидеть все записи с выбранным </a:t>
            </a:r>
            <a:r>
              <a:rPr lang="ru-RU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хэштегом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). Приурочьте такой конкурс к определённой теме (например, запуск нового продукта </a:t>
            </a:r>
            <a:r>
              <a:rPr lang="ru-RU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Coral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Club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6DC3-9CD8-4FBF-977A-19E54603598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337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Конкурс «прокомментируй публикацию»: здесь вы просите подписчиков прокомментировать ваш пост, чтобы принять участие в конкурсе. Пользователи также могут упоминать своих друзей в комментариях и таким образом «вводить» их в конкурс. Такая тактика способна сделать конкурс вирусным в кратчайшее время;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6DC3-9CD8-4FBF-977A-19E54603598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67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Конкурс «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лайкни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публикацию»: это, пожалуй, самый простой конкурс – отметка «нравится» сделает пользователя его участником. Основное преимущество этой простоты заключается в том, что нет никаких препятствий для участия – вашим подписчикам понадобится пара секунд, чтобы два раза нажать на фото или один раз на «сердечко» под ним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6DC3-9CD8-4FBF-977A-19E54603598D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285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Обязательно расскажите о призе/подарке конкурса.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по окончании – опубликуйте его результаты.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756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Шаг 6.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Развлекайте свою аудиторию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1ECED-8002-428D-838C-9C0B046222C1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510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Регулярные ответы на комментарии – отличный способ построить действительно заинтересованное и надёжное сообщество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кто-то тратит своё время, чтобы поделиться своими мыслями с вами, очень важно ответить этому человеку и показать, что вы его слушаете и слышите.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456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Подсказка! Чтобы «завязать» обсуждение в комментариях к вашему посту попросите 2-3 лояльных подписчиков / друзей написать первые комментарии. Подмечено, что люди охотнее включаются в начатый диалог, чем сами начнут его.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037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Шаг 6.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Развлекайте свою аудиторию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1ECED-8002-428D-838C-9C0B046222C1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364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Думайте не только о себе, но и о других. Здорово, когда контент в бизнес-аккаунте наталкивает на размышления, поднимает настроение, вызывает улыбку и вдохновляет. Не просто продавать, а дарить эмоции — ради этого, пожалуй, стоит работать.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Отмечайте людей на фотографиях, когда это возможно. Такие фотографии показываются в лентах этих людей, а значит, они, скорее всего, ими поделятся.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585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Ваш профиль своим оформлением должен отвечать на 3 простых вопроса: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Кто вы такой?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Чем занимаетесь?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Чем вы можете быть полезны своим подписчикам? Пользователь должен с первого взгляда понять, чем вы ему будете интересны и полезны, чтобы он на вас подписался.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Чего достигли?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О чем пишете в своём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Как с вами связаться? Ссылка на сайт или другую социальную сеть.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060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Шаг 6.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Развлекайте свою аудиторию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1ECED-8002-428D-838C-9C0B046222C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874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Транслируйте короткие интересные видео в Истории, они всегда в верхней части страницы ваших подписчиков, а значит всегда на виду. Делитесь своими эмоциями онлайн.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312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Шаг 6.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Развлекайте свою аудиторию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1ECED-8002-428D-838C-9C0B046222C1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6339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Расширить количество ваших подписчиков, а значит и количество потенциальных потребителей/партнеров можно следующим образом:</a:t>
            </a:r>
          </a:p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	Пишите комментарии под публикациями других людей, темы которых вам близки или являются вашей ЦА. </a:t>
            </a:r>
          </a:p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	Лайкайте сотни случайных картинок от людей в вашей целевой аудитории. Это самый естественный способ получать новых подписчиков.</a:t>
            </a:r>
          </a:p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Пример! Neil Patel используя эту стратегию выяснил, что каждые 100 лайков, которые он делал на произвольных картинках, приносили ему 6.1 подписчика.</a:t>
            </a:r>
          </a:p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	Подписывайтесь на аккаунты пользователей, входящих в вашу ЦА.</a:t>
            </a:r>
          </a:p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	Используйте хештеги, геотеги и отметки.</a:t>
            </a:r>
          </a:p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Охват аудитории за счёт этих простых действий значительно увеличится.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075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Помните: большое количество подписчиков бесполезно, если вы не тратите время на то, чтобы заинтересовывать их и взаимодействовать с ними. И не забывайте, что цель всего этого – конвертация подписчиков в ЧК вашей структуры (потребителей и дистрибьюторов)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111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1ECED-8002-428D-838C-9C0B046222C1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655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забывайте, что количество символов ограничено. Нужно быть кратким, оригинальным и, самое главное, чем-то запомниться посетителю. Чтобы у него отложилось «вот этот человек, который ...» и он вас запомнил. Можно ухватить, зацепить всего лишь какой-то одной деталью.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6DC3-9CD8-4FBF-977A-19E54603598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63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Какое фото поставить на аватар?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Поставьте хорошую, классную свою фотографию, где вас можно разглядеть в этом маленьком кругляшке.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302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Подсказка! Поставьте одно фото на всех своих аккаунтах в соц. Сетях. Так вас легче найти и запомнить.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132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Ник в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(имя пользователя)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Ник указывается изначально при регистрации на английском или транслитом, будет отображаться везде при вашей активности. Сделайте его как можно более простым и запоминающимся, чтобы вас по нему можно было легко найти в поиске.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будет присутствовать и в ссылке на вашу страницу, которую вы будете размещать на других ресурсах и индексироваться в поисковых системах.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226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Несколько технических особенностей оформления: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нет кнопки перехода на следующую строку. Поэтому все описания/тексты будут выполнены «в строчку». Разграничить их можно различными смайлами.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когда каждая информационная строчка начинается с новой строки, она лучше воспринимается и прочитывается, чем написанная слитно, одним предложением.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это сделать?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DE323-397F-418C-B150-DA5C55CB7D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04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10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51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778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70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47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03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43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83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15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05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59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48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AC0A5-AA8C-4030-B96A-CAE954675422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8F64F-A839-4FDD-8DF6-5980D8A756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71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1954"/>
            <a:ext cx="12191144" cy="6854092"/>
          </a:xfrm>
          <a:prstGeom prst="rect">
            <a:avLst/>
          </a:prstGeom>
        </p:spPr>
      </p:pic>
      <p:sp>
        <p:nvSpPr>
          <p:cNvPr id="3" name="object 2"/>
          <p:cNvSpPr txBox="1">
            <a:spLocks/>
          </p:cNvSpPr>
          <p:nvPr/>
        </p:nvSpPr>
        <p:spPr>
          <a:xfrm>
            <a:off x="2969627" y="2501495"/>
            <a:ext cx="6252745" cy="248370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34271" algn="ctr">
              <a:spcBef>
                <a:spcPts val="58"/>
              </a:spcBef>
            </a:pPr>
            <a:r>
              <a:rPr lang="en-US" sz="4002" b="1" kern="0" spc="152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Instagram</a:t>
            </a:r>
            <a:endParaRPr lang="ru-RU" sz="4002" b="1" kern="0" spc="152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71" algn="ctr">
              <a:spcBef>
                <a:spcPts val="58"/>
              </a:spcBef>
            </a:pPr>
            <a:r>
              <a:rPr lang="ru-RU" sz="4002" b="1" kern="0" spc="152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Краткий курс для начинающего пользователя</a:t>
            </a:r>
            <a:endParaRPr lang="ru-RU" sz="4002" b="1" kern="0" spc="19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08563" y="1223864"/>
            <a:ext cx="10237034" cy="5279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3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Ник указывается </a:t>
            </a: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изначально при регистрации на английском или </a:t>
            </a:r>
            <a:r>
              <a:rPr lang="ru-RU" sz="3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транслитом и будет </a:t>
            </a: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отображаться везде при вашей активности. </a:t>
            </a:r>
            <a:r>
              <a:rPr lang="ru-RU" sz="3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Сделайте его как </a:t>
            </a: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можно </a:t>
            </a:r>
            <a:r>
              <a:rPr lang="ru-RU" sz="3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более простым </a:t>
            </a: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ru-RU" sz="3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запоминающимся, чтобы </a:t>
            </a: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вас по нему можно было легко найти в поиске.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Он будет присутствовать </a:t>
            </a:r>
            <a:r>
              <a:rPr lang="ru-RU" sz="3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в </a:t>
            </a: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ссылке на </a:t>
            </a:r>
            <a:r>
              <a:rPr lang="ru-RU" sz="3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вашу страницу, </a:t>
            </a: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которую вы будете размещать на других ресурсах и индексироваться в поисковых системах.</a:t>
            </a: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b="1" dirty="0" smtClean="0"/>
              <a:t>Ваш ник </a:t>
            </a:r>
            <a:r>
              <a:rPr lang="ru-RU" sz="3600" b="1" dirty="0"/>
              <a:t>в </a:t>
            </a:r>
            <a:r>
              <a:rPr lang="ru-RU" sz="3600" b="1" dirty="0" err="1"/>
              <a:t>Instagram</a:t>
            </a:r>
            <a:r>
              <a:rPr lang="ru-RU" sz="3600" b="1" dirty="0"/>
              <a:t> (имя пользователя)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422" y="3513362"/>
            <a:ext cx="3017568" cy="33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9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08563" y="1223864"/>
            <a:ext cx="10237034" cy="5253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3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Instagram</a:t>
            </a: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нет кнопки перехода на следующую строку. Поэтому все описания/тексты будут выполнены «в строчку». Разграничить их можно различными смайлами.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Однако, когда каждая информационная строчка начинается с новой строки, она лучше воспринимается и прочитывается, чем написанная слитно, одним предложением.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это сделать? </a:t>
            </a: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b="1" dirty="0" smtClean="0"/>
              <a:t>Технические особенности </a:t>
            </a:r>
            <a:r>
              <a:rPr lang="ru-RU" sz="3600" b="1" dirty="0"/>
              <a:t>оформления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48861"/>
          <a:stretch/>
        </p:blipFill>
        <p:spPr>
          <a:xfrm>
            <a:off x="9103058" y="3341768"/>
            <a:ext cx="3252116" cy="35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08563" y="1223864"/>
            <a:ext cx="9098382" cy="4677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35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Вариант </a:t>
            </a:r>
            <a:r>
              <a:rPr lang="ru-RU" sz="35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1: </a:t>
            </a: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отредактируйте свой профиль не через приложение на телефоне, а зайдя в него через браузер на компьютере.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35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Вариант 2: </a:t>
            </a:r>
            <a:r>
              <a:rPr lang="ru-RU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составьте необходимый текст в приложении «Заметки» в вашем смартфоне, отформатируйте, поставьте необходимые смайлы. Скопируйте текст и перенесите его в ваш профиль </a:t>
            </a:r>
            <a:r>
              <a:rPr lang="ru-RU" sz="3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Instagram</a:t>
            </a:r>
            <a:r>
              <a:rPr lang="ru-RU" sz="3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3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b="1" dirty="0" smtClean="0"/>
              <a:t>Технические особенности </a:t>
            </a:r>
            <a:r>
              <a:rPr lang="ru-RU" sz="3600" b="1" dirty="0"/>
              <a:t>оформления</a:t>
            </a:r>
            <a:endParaRPr 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29" y="2032863"/>
            <a:ext cx="2548864" cy="4524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5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Группа 39"/>
          <p:cNvGrpSpPr/>
          <p:nvPr/>
        </p:nvGrpSpPr>
        <p:grpSpPr>
          <a:xfrm>
            <a:off x="664750" y="1093533"/>
            <a:ext cx="3163218" cy="5614712"/>
            <a:chOff x="693115" y="1094625"/>
            <a:chExt cx="3163218" cy="5614712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115" y="1094625"/>
              <a:ext cx="3163218" cy="56147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Прямоугольник 5"/>
            <p:cNvSpPr/>
            <p:nvPr/>
          </p:nvSpPr>
          <p:spPr>
            <a:xfrm>
              <a:off x="1620656" y="5390866"/>
              <a:ext cx="2101563" cy="245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1660755" y="5919705"/>
              <a:ext cx="2101563" cy="270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10628000" y="734974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b="1" dirty="0"/>
              <a:t>Наполнение профиля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172539" y="1163232"/>
            <a:ext cx="75385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Введите данные (телефон, электронный адрес), через которые пользователи смогут с вами связаться.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вы не хотите, чтобы пользователи могли позвонить по номеру телефона и видели адрес (актуально для личных страниц, блоггеров), можете их не указывать.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у вас есть свой сайт, то укажите ссылку для перехода на него в соответствующей строке.</a:t>
            </a:r>
          </a:p>
          <a:p>
            <a:endParaRPr lang="ru-RU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Обратите 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внимание! Это единственная активная ссылка в </a:t>
            </a:r>
            <a:r>
              <a:rPr lang="ru-RU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Instagram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по которой можно кликнуть и куда-то перейти. Ссылки в описании под фотографиями не работают и их нет смысла туда ставить. Лучше всего писать под постами: </a:t>
            </a:r>
            <a:r>
              <a:rPr lang="ru-R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«Вы можете перейти по активной ссылке в профиле...»</a:t>
            </a:r>
          </a:p>
        </p:txBody>
      </p:sp>
      <p:sp>
        <p:nvSpPr>
          <p:cNvPr id="5" name="Полилиния 4"/>
          <p:cNvSpPr/>
          <p:nvPr/>
        </p:nvSpPr>
        <p:spPr>
          <a:xfrm>
            <a:off x="2358926" y="2399104"/>
            <a:ext cx="491319" cy="423080"/>
          </a:xfrm>
          <a:custGeom>
            <a:avLst/>
            <a:gdLst>
              <a:gd name="connsiteX0" fmla="*/ 0 w 573206"/>
              <a:gd name="connsiteY0" fmla="*/ 81886 h 478318"/>
              <a:gd name="connsiteX1" fmla="*/ 177421 w 573206"/>
              <a:gd name="connsiteY1" fmla="*/ 477672 h 478318"/>
              <a:gd name="connsiteX2" fmla="*/ 573206 w 573206"/>
              <a:gd name="connsiteY2" fmla="*/ 0 h 47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478318">
                <a:moveTo>
                  <a:pt x="0" y="81886"/>
                </a:moveTo>
                <a:cubicBezTo>
                  <a:pt x="40943" y="286603"/>
                  <a:pt x="81887" y="491320"/>
                  <a:pt x="177421" y="477672"/>
                </a:cubicBezTo>
                <a:cubicBezTo>
                  <a:pt x="272955" y="464024"/>
                  <a:pt x="423080" y="232012"/>
                  <a:pt x="573206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олилиния 34"/>
          <p:cNvSpPr/>
          <p:nvPr/>
        </p:nvSpPr>
        <p:spPr>
          <a:xfrm>
            <a:off x="2366818" y="5694454"/>
            <a:ext cx="491319" cy="423080"/>
          </a:xfrm>
          <a:custGeom>
            <a:avLst/>
            <a:gdLst>
              <a:gd name="connsiteX0" fmla="*/ 0 w 573206"/>
              <a:gd name="connsiteY0" fmla="*/ 81886 h 478318"/>
              <a:gd name="connsiteX1" fmla="*/ 177421 w 573206"/>
              <a:gd name="connsiteY1" fmla="*/ 477672 h 478318"/>
              <a:gd name="connsiteX2" fmla="*/ 573206 w 573206"/>
              <a:gd name="connsiteY2" fmla="*/ 0 h 47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478318">
                <a:moveTo>
                  <a:pt x="0" y="81886"/>
                </a:moveTo>
                <a:cubicBezTo>
                  <a:pt x="40943" y="286603"/>
                  <a:pt x="81887" y="491320"/>
                  <a:pt x="177421" y="477672"/>
                </a:cubicBezTo>
                <a:cubicBezTo>
                  <a:pt x="272955" y="464024"/>
                  <a:pt x="423080" y="232012"/>
                  <a:pt x="573206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олилиния 35"/>
          <p:cNvSpPr/>
          <p:nvPr/>
        </p:nvSpPr>
        <p:spPr>
          <a:xfrm>
            <a:off x="1782782" y="5165663"/>
            <a:ext cx="491319" cy="423080"/>
          </a:xfrm>
          <a:custGeom>
            <a:avLst/>
            <a:gdLst>
              <a:gd name="connsiteX0" fmla="*/ 0 w 573206"/>
              <a:gd name="connsiteY0" fmla="*/ 81886 h 478318"/>
              <a:gd name="connsiteX1" fmla="*/ 177421 w 573206"/>
              <a:gd name="connsiteY1" fmla="*/ 477672 h 478318"/>
              <a:gd name="connsiteX2" fmla="*/ 573206 w 573206"/>
              <a:gd name="connsiteY2" fmla="*/ 0 h 47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478318">
                <a:moveTo>
                  <a:pt x="0" y="81886"/>
                </a:moveTo>
                <a:cubicBezTo>
                  <a:pt x="40943" y="286603"/>
                  <a:pt x="81887" y="491320"/>
                  <a:pt x="177421" y="477672"/>
                </a:cubicBezTo>
                <a:cubicBezTo>
                  <a:pt x="272955" y="464024"/>
                  <a:pt x="423080" y="232012"/>
                  <a:pt x="573206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олилиния 36"/>
          <p:cNvSpPr/>
          <p:nvPr/>
        </p:nvSpPr>
        <p:spPr>
          <a:xfrm>
            <a:off x="3198145" y="2820586"/>
            <a:ext cx="491319" cy="423080"/>
          </a:xfrm>
          <a:custGeom>
            <a:avLst/>
            <a:gdLst>
              <a:gd name="connsiteX0" fmla="*/ 0 w 573206"/>
              <a:gd name="connsiteY0" fmla="*/ 81886 h 478318"/>
              <a:gd name="connsiteX1" fmla="*/ 177421 w 573206"/>
              <a:gd name="connsiteY1" fmla="*/ 477672 h 478318"/>
              <a:gd name="connsiteX2" fmla="*/ 573206 w 573206"/>
              <a:gd name="connsiteY2" fmla="*/ 0 h 47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478318">
                <a:moveTo>
                  <a:pt x="0" y="81886"/>
                </a:moveTo>
                <a:cubicBezTo>
                  <a:pt x="40943" y="286603"/>
                  <a:pt x="81887" y="491320"/>
                  <a:pt x="177421" y="477672"/>
                </a:cubicBezTo>
                <a:cubicBezTo>
                  <a:pt x="272955" y="464024"/>
                  <a:pt x="423080" y="232012"/>
                  <a:pt x="573206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 37"/>
          <p:cNvSpPr/>
          <p:nvPr/>
        </p:nvSpPr>
        <p:spPr>
          <a:xfrm>
            <a:off x="2612477" y="3767847"/>
            <a:ext cx="491319" cy="423080"/>
          </a:xfrm>
          <a:custGeom>
            <a:avLst/>
            <a:gdLst>
              <a:gd name="connsiteX0" fmla="*/ 0 w 573206"/>
              <a:gd name="connsiteY0" fmla="*/ 81886 h 478318"/>
              <a:gd name="connsiteX1" fmla="*/ 177421 w 573206"/>
              <a:gd name="connsiteY1" fmla="*/ 477672 h 478318"/>
              <a:gd name="connsiteX2" fmla="*/ 573206 w 573206"/>
              <a:gd name="connsiteY2" fmla="*/ 0 h 47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478318">
                <a:moveTo>
                  <a:pt x="0" y="81886"/>
                </a:moveTo>
                <a:cubicBezTo>
                  <a:pt x="40943" y="286603"/>
                  <a:pt x="81887" y="491320"/>
                  <a:pt x="177421" y="477672"/>
                </a:cubicBezTo>
                <a:cubicBezTo>
                  <a:pt x="272955" y="464024"/>
                  <a:pt x="423080" y="232012"/>
                  <a:pt x="573206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олилиния 40"/>
          <p:cNvSpPr/>
          <p:nvPr/>
        </p:nvSpPr>
        <p:spPr>
          <a:xfrm>
            <a:off x="3274562" y="3332324"/>
            <a:ext cx="491319" cy="423080"/>
          </a:xfrm>
          <a:custGeom>
            <a:avLst/>
            <a:gdLst>
              <a:gd name="connsiteX0" fmla="*/ 0 w 573206"/>
              <a:gd name="connsiteY0" fmla="*/ 81886 h 478318"/>
              <a:gd name="connsiteX1" fmla="*/ 177421 w 573206"/>
              <a:gd name="connsiteY1" fmla="*/ 477672 h 478318"/>
              <a:gd name="connsiteX2" fmla="*/ 573206 w 573206"/>
              <a:gd name="connsiteY2" fmla="*/ 0 h 47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478318">
                <a:moveTo>
                  <a:pt x="0" y="81886"/>
                </a:moveTo>
                <a:cubicBezTo>
                  <a:pt x="40943" y="286603"/>
                  <a:pt x="81887" y="491320"/>
                  <a:pt x="177421" y="477672"/>
                </a:cubicBezTo>
                <a:cubicBezTo>
                  <a:pt x="272955" y="464024"/>
                  <a:pt x="423080" y="232012"/>
                  <a:pt x="573206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2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45362" y="72193"/>
            <a:ext cx="113294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/>
              <a:t>Про закрытые от глаз аккаунты</a:t>
            </a:r>
            <a:endParaRPr lang="ru-RU" sz="3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2" y="1241553"/>
            <a:ext cx="3042254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524" y="1261278"/>
            <a:ext cx="3042254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4103" y="4857855"/>
            <a:ext cx="518205" cy="44504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692057" y="1494729"/>
            <a:ext cx="50360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После того, как человек посмотрит ваш профиль, он переходит к оценке контента. Поэтому аккаунт не должен быть закрытым. На закрытый аккаунт никто не подписывается, и с такой настройкой вы вряд ли станете популярным.</a:t>
            </a:r>
          </a:p>
          <a:p>
            <a:pPr algn="ctr"/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Откройте свой профиль: зайдите в приложение, в 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правом верхнем углу 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нажмите 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шестерёнку «Настройки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», перетащите 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ползунок «Закрытый аккаунт» влево.</a:t>
            </a:r>
          </a:p>
        </p:txBody>
      </p:sp>
    </p:spTree>
    <p:extLst>
      <p:ext uri="{BB962C8B-B14F-4D97-AF65-F5344CB8AC3E}">
        <p14:creationId xmlns:p14="http://schemas.microsoft.com/office/powerpoint/2010/main" val="233228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418398" y="2385858"/>
            <a:ext cx="8726263" cy="1870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</a:pPr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Синхронизируя </a:t>
            </a: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несколько каналов соц. медиа, вы </a:t>
            </a:r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увеличите </a:t>
            </a: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охват аудитории и </a:t>
            </a:r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получите новых </a:t>
            </a: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подписчиков.</a:t>
            </a:r>
            <a:endParaRPr lang="ru-RU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Подсказка!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50574"/>
          <a:stretch/>
        </p:blipFill>
        <p:spPr>
          <a:xfrm>
            <a:off x="9239535" y="2533252"/>
            <a:ext cx="2856576" cy="43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5358" y="761868"/>
            <a:ext cx="2527178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spc="443" dirty="0"/>
              <a:t>Задание</a:t>
            </a:r>
          </a:p>
        </p:txBody>
      </p:sp>
      <p:grpSp>
        <p:nvGrpSpPr>
          <p:cNvPr id="45" name="Группа 44"/>
          <p:cNvGrpSpPr/>
          <p:nvPr/>
        </p:nvGrpSpPr>
        <p:grpSpPr>
          <a:xfrm>
            <a:off x="1161228" y="3519651"/>
            <a:ext cx="342322" cy="306662"/>
            <a:chOff x="1882701" y="5871528"/>
            <a:chExt cx="564515" cy="505709"/>
          </a:xfrm>
        </p:grpSpPr>
        <p:sp>
          <p:nvSpPr>
            <p:cNvPr id="3" name="object 3"/>
            <p:cNvSpPr/>
            <p:nvPr/>
          </p:nvSpPr>
          <p:spPr>
            <a:xfrm>
              <a:off x="1904113" y="595813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01" y="0"/>
                  </a:moveTo>
                  <a:lnTo>
                    <a:pt x="161524" y="5543"/>
                  </a:lnTo>
                  <a:lnTo>
                    <a:pt x="117450" y="21327"/>
                  </a:lnTo>
                  <a:lnTo>
                    <a:pt x="78548" y="46084"/>
                  </a:lnTo>
                  <a:lnTo>
                    <a:pt x="46084" y="78548"/>
                  </a:lnTo>
                  <a:lnTo>
                    <a:pt x="21327" y="117450"/>
                  </a:lnTo>
                  <a:lnTo>
                    <a:pt x="5543" y="161524"/>
                  </a:lnTo>
                  <a:lnTo>
                    <a:pt x="0" y="209501"/>
                  </a:lnTo>
                  <a:lnTo>
                    <a:pt x="5543" y="257481"/>
                  </a:lnTo>
                  <a:lnTo>
                    <a:pt x="21327" y="301556"/>
                  </a:lnTo>
                  <a:lnTo>
                    <a:pt x="46084" y="340458"/>
                  </a:lnTo>
                  <a:lnTo>
                    <a:pt x="78548" y="372921"/>
                  </a:lnTo>
                  <a:lnTo>
                    <a:pt x="117450" y="397677"/>
                  </a:lnTo>
                  <a:lnTo>
                    <a:pt x="161524" y="413460"/>
                  </a:lnTo>
                  <a:lnTo>
                    <a:pt x="209501" y="419002"/>
                  </a:lnTo>
                  <a:lnTo>
                    <a:pt x="257478" y="413460"/>
                  </a:lnTo>
                  <a:lnTo>
                    <a:pt x="301551" y="397677"/>
                  </a:lnTo>
                  <a:lnTo>
                    <a:pt x="340454" y="372921"/>
                  </a:lnTo>
                  <a:lnTo>
                    <a:pt x="357198" y="356177"/>
                  </a:lnTo>
                  <a:lnTo>
                    <a:pt x="209501" y="356177"/>
                  </a:lnTo>
                  <a:lnTo>
                    <a:pt x="163190" y="348687"/>
                  </a:lnTo>
                  <a:lnTo>
                    <a:pt x="122932" y="327840"/>
                  </a:lnTo>
                  <a:lnTo>
                    <a:pt x="91162" y="296070"/>
                  </a:lnTo>
                  <a:lnTo>
                    <a:pt x="70315" y="255812"/>
                  </a:lnTo>
                  <a:lnTo>
                    <a:pt x="62825" y="209501"/>
                  </a:lnTo>
                  <a:lnTo>
                    <a:pt x="70315" y="163190"/>
                  </a:lnTo>
                  <a:lnTo>
                    <a:pt x="91162" y="122932"/>
                  </a:lnTo>
                  <a:lnTo>
                    <a:pt x="122932" y="91162"/>
                  </a:lnTo>
                  <a:lnTo>
                    <a:pt x="163190" y="70315"/>
                  </a:lnTo>
                  <a:lnTo>
                    <a:pt x="209501" y="62825"/>
                  </a:lnTo>
                  <a:lnTo>
                    <a:pt x="357194" y="62825"/>
                  </a:lnTo>
                  <a:lnTo>
                    <a:pt x="340454" y="46084"/>
                  </a:lnTo>
                  <a:lnTo>
                    <a:pt x="301551" y="21327"/>
                  </a:lnTo>
                  <a:lnTo>
                    <a:pt x="257478" y="5543"/>
                  </a:lnTo>
                  <a:lnTo>
                    <a:pt x="209501" y="0"/>
                  </a:lnTo>
                  <a:close/>
                </a:path>
                <a:path w="419100" h="419100">
                  <a:moveTo>
                    <a:pt x="357194" y="62825"/>
                  </a:moveTo>
                  <a:lnTo>
                    <a:pt x="209501" y="62825"/>
                  </a:lnTo>
                  <a:lnTo>
                    <a:pt x="255812" y="70315"/>
                  </a:lnTo>
                  <a:lnTo>
                    <a:pt x="296070" y="91162"/>
                  </a:lnTo>
                  <a:lnTo>
                    <a:pt x="327840" y="122932"/>
                  </a:lnTo>
                  <a:lnTo>
                    <a:pt x="348687" y="163190"/>
                  </a:lnTo>
                  <a:lnTo>
                    <a:pt x="356177" y="209501"/>
                  </a:lnTo>
                  <a:lnTo>
                    <a:pt x="348687" y="255812"/>
                  </a:lnTo>
                  <a:lnTo>
                    <a:pt x="327840" y="296070"/>
                  </a:lnTo>
                  <a:lnTo>
                    <a:pt x="296070" y="327840"/>
                  </a:lnTo>
                  <a:lnTo>
                    <a:pt x="255812" y="348687"/>
                  </a:lnTo>
                  <a:lnTo>
                    <a:pt x="209501" y="356177"/>
                  </a:lnTo>
                  <a:lnTo>
                    <a:pt x="357198" y="356177"/>
                  </a:lnTo>
                  <a:lnTo>
                    <a:pt x="372918" y="340458"/>
                  </a:lnTo>
                  <a:lnTo>
                    <a:pt x="397675" y="301556"/>
                  </a:lnTo>
                  <a:lnTo>
                    <a:pt x="413459" y="257481"/>
                  </a:lnTo>
                  <a:lnTo>
                    <a:pt x="419002" y="209501"/>
                  </a:lnTo>
                  <a:lnTo>
                    <a:pt x="413459" y="161524"/>
                  </a:lnTo>
                  <a:lnTo>
                    <a:pt x="397675" y="117450"/>
                  </a:lnTo>
                  <a:lnTo>
                    <a:pt x="372918" y="78548"/>
                  </a:lnTo>
                  <a:lnTo>
                    <a:pt x="357194" y="62825"/>
                  </a:lnTo>
                  <a:close/>
                </a:path>
              </a:pathLst>
            </a:custGeom>
            <a:solidFill>
              <a:srgbClr val="AFB1B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1882701" y="5871528"/>
              <a:ext cx="564515" cy="389255"/>
            </a:xfrm>
            <a:custGeom>
              <a:avLst/>
              <a:gdLst/>
              <a:ahLst/>
              <a:cxnLst/>
              <a:rect l="l" t="t" r="r" b="b"/>
              <a:pathLst>
                <a:path w="564514" h="389254">
                  <a:moveTo>
                    <a:pt x="0" y="111054"/>
                  </a:moveTo>
                  <a:lnTo>
                    <a:pt x="230903" y="388763"/>
                  </a:lnTo>
                  <a:lnTo>
                    <a:pt x="335835" y="266285"/>
                  </a:lnTo>
                  <a:lnTo>
                    <a:pt x="230903" y="266285"/>
                  </a:lnTo>
                  <a:lnTo>
                    <a:pt x="0" y="111054"/>
                  </a:lnTo>
                  <a:close/>
                </a:path>
                <a:path w="564514" h="389254">
                  <a:moveTo>
                    <a:pt x="563972" y="0"/>
                  </a:moveTo>
                  <a:lnTo>
                    <a:pt x="230903" y="266285"/>
                  </a:lnTo>
                  <a:lnTo>
                    <a:pt x="335835" y="266285"/>
                  </a:lnTo>
                  <a:lnTo>
                    <a:pt x="5639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88203" y="2037132"/>
            <a:ext cx="5399452" cy="2277786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lang="ru-RU" sz="2400" spc="33" dirty="0" smtClean="0">
                <a:solidFill>
                  <a:srgbClr val="58595B"/>
                </a:solidFill>
                <a:latin typeface="Arial"/>
                <a:cs typeface="Arial"/>
              </a:rPr>
              <a:t>Создайте свой профиль в </a:t>
            </a:r>
            <a:r>
              <a:rPr lang="en-US" sz="2400" spc="33" dirty="0" smtClean="0">
                <a:solidFill>
                  <a:srgbClr val="58595B"/>
                </a:solidFill>
                <a:latin typeface="Arial"/>
                <a:cs typeface="Arial"/>
              </a:rPr>
              <a:t>Instagram</a:t>
            </a:r>
          </a:p>
          <a:p>
            <a:pPr marL="7701" algn="ctr">
              <a:spcBef>
                <a:spcPts val="82"/>
              </a:spcBef>
            </a:pPr>
            <a:endParaRPr lang="ru-RU" sz="2400" spc="33" dirty="0" smtClean="0">
              <a:solidFill>
                <a:srgbClr val="58595B"/>
              </a:solidFill>
              <a:latin typeface="Arial"/>
              <a:cs typeface="Arial"/>
            </a:endParaRPr>
          </a:p>
          <a:p>
            <a:pPr marL="7701" algn="ctr">
              <a:spcBef>
                <a:spcPts val="82"/>
              </a:spcBef>
            </a:pPr>
            <a:r>
              <a:rPr lang="ru-RU" sz="2400" spc="33" dirty="0" smtClean="0">
                <a:solidFill>
                  <a:srgbClr val="58595B"/>
                </a:solidFill>
                <a:latin typeface="Arial"/>
                <a:cs typeface="Arial"/>
              </a:rPr>
              <a:t>или</a:t>
            </a:r>
          </a:p>
          <a:p>
            <a:pPr marL="7701">
              <a:spcBef>
                <a:spcPts val="82"/>
              </a:spcBef>
            </a:pPr>
            <a:endParaRPr lang="ru-RU" sz="2400" spc="33" dirty="0" smtClean="0">
              <a:solidFill>
                <a:srgbClr val="58595B"/>
              </a:solidFill>
              <a:latin typeface="Arial"/>
              <a:cs typeface="Arial"/>
            </a:endParaRPr>
          </a:p>
          <a:p>
            <a:pPr marL="7701">
              <a:spcBef>
                <a:spcPts val="82"/>
              </a:spcBef>
            </a:pPr>
            <a:r>
              <a:rPr lang="ru-RU" sz="2400" spc="33" dirty="0" smtClean="0">
                <a:solidFill>
                  <a:srgbClr val="58595B"/>
                </a:solidFill>
                <a:latin typeface="Arial"/>
                <a:cs typeface="Arial"/>
              </a:rPr>
              <a:t>Проанализируйте </a:t>
            </a:r>
            <a:r>
              <a:rPr lang="ru-RU" sz="2400" spc="33" dirty="0">
                <a:solidFill>
                  <a:srgbClr val="58595B"/>
                </a:solidFill>
                <a:latin typeface="Arial"/>
                <a:cs typeface="Arial"/>
              </a:rPr>
              <a:t>и скорректируйте </a:t>
            </a:r>
            <a:r>
              <a:rPr lang="ru-RU" sz="2400" spc="33" dirty="0" smtClean="0">
                <a:solidFill>
                  <a:srgbClr val="58595B"/>
                </a:solidFill>
                <a:latin typeface="Arial"/>
                <a:cs typeface="Arial"/>
              </a:rPr>
              <a:t>уже существующий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3348" y="1790770"/>
            <a:ext cx="5574580" cy="0"/>
          </a:xfrm>
          <a:custGeom>
            <a:avLst/>
            <a:gdLst/>
            <a:ahLst/>
            <a:cxnLst/>
            <a:rect l="l" t="t" r="r" b="b"/>
            <a:pathLst>
              <a:path w="9192895">
                <a:moveTo>
                  <a:pt x="0" y="0"/>
                </a:moveTo>
                <a:lnTo>
                  <a:pt x="9192662" y="0"/>
                </a:lnTo>
              </a:path>
            </a:pathLst>
          </a:custGeom>
          <a:ln w="41883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10223549" y="1400973"/>
            <a:ext cx="87410" cy="90490"/>
          </a:xfrm>
          <a:custGeom>
            <a:avLst/>
            <a:gdLst/>
            <a:ahLst/>
            <a:cxnLst/>
            <a:rect l="l" t="t" r="r" b="b"/>
            <a:pathLst>
              <a:path w="144144" h="149225">
                <a:moveTo>
                  <a:pt x="74783" y="0"/>
                </a:moveTo>
                <a:lnTo>
                  <a:pt x="47323" y="4606"/>
                </a:lnTo>
                <a:lnTo>
                  <a:pt x="23369" y="18513"/>
                </a:lnTo>
                <a:lnTo>
                  <a:pt x="6426" y="41854"/>
                </a:lnTo>
                <a:lnTo>
                  <a:pt x="0" y="74762"/>
                </a:lnTo>
                <a:lnTo>
                  <a:pt x="6426" y="107168"/>
                </a:lnTo>
                <a:lnTo>
                  <a:pt x="23369" y="130417"/>
                </a:lnTo>
                <a:lnTo>
                  <a:pt x="47323" y="144427"/>
                </a:lnTo>
                <a:lnTo>
                  <a:pt x="74783" y="149115"/>
                </a:lnTo>
                <a:lnTo>
                  <a:pt x="97897" y="145886"/>
                </a:lnTo>
                <a:lnTo>
                  <a:pt x="118873" y="135663"/>
                </a:lnTo>
                <a:lnTo>
                  <a:pt x="135086" y="117646"/>
                </a:lnTo>
                <a:lnTo>
                  <a:pt x="136220" y="114226"/>
                </a:lnTo>
                <a:lnTo>
                  <a:pt x="74783" y="114226"/>
                </a:lnTo>
                <a:lnTo>
                  <a:pt x="59638" y="110993"/>
                </a:lnTo>
                <a:lnTo>
                  <a:pt x="48117" y="102299"/>
                </a:lnTo>
                <a:lnTo>
                  <a:pt x="40788" y="89652"/>
                </a:lnTo>
                <a:lnTo>
                  <a:pt x="38218" y="74563"/>
                </a:lnTo>
                <a:lnTo>
                  <a:pt x="40816" y="58079"/>
                </a:lnTo>
                <a:lnTo>
                  <a:pt x="48192" y="45429"/>
                </a:lnTo>
                <a:lnTo>
                  <a:pt x="59722" y="37320"/>
                </a:lnTo>
                <a:lnTo>
                  <a:pt x="74783" y="34459"/>
                </a:lnTo>
                <a:lnTo>
                  <a:pt x="136076" y="34459"/>
                </a:lnTo>
                <a:lnTo>
                  <a:pt x="134578" y="30223"/>
                </a:lnTo>
                <a:lnTo>
                  <a:pt x="118275" y="13031"/>
                </a:lnTo>
                <a:lnTo>
                  <a:pt x="97395" y="3157"/>
                </a:lnTo>
                <a:lnTo>
                  <a:pt x="74783" y="0"/>
                </a:lnTo>
                <a:close/>
              </a:path>
              <a:path w="144144" h="149225">
                <a:moveTo>
                  <a:pt x="143911" y="91033"/>
                </a:moveTo>
                <a:lnTo>
                  <a:pt x="107127" y="91033"/>
                </a:lnTo>
                <a:lnTo>
                  <a:pt x="102621" y="101363"/>
                </a:lnTo>
                <a:lnTo>
                  <a:pt x="95400" y="108590"/>
                </a:lnTo>
                <a:lnTo>
                  <a:pt x="85956" y="112838"/>
                </a:lnTo>
                <a:lnTo>
                  <a:pt x="74783" y="114226"/>
                </a:lnTo>
                <a:lnTo>
                  <a:pt x="136220" y="114226"/>
                </a:lnTo>
                <a:lnTo>
                  <a:pt x="143911" y="91033"/>
                </a:lnTo>
                <a:close/>
              </a:path>
              <a:path w="144144" h="149225">
                <a:moveTo>
                  <a:pt x="136076" y="34459"/>
                </a:moveTo>
                <a:lnTo>
                  <a:pt x="74783" y="34459"/>
                </a:lnTo>
                <a:lnTo>
                  <a:pt x="85625" y="35606"/>
                </a:lnTo>
                <a:lnTo>
                  <a:pt x="94647" y="39256"/>
                </a:lnTo>
                <a:lnTo>
                  <a:pt x="101715" y="45728"/>
                </a:lnTo>
                <a:lnTo>
                  <a:pt x="106698" y="55338"/>
                </a:lnTo>
                <a:lnTo>
                  <a:pt x="143461" y="55338"/>
                </a:lnTo>
                <a:lnTo>
                  <a:pt x="136076" y="3445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10316762" y="1400101"/>
            <a:ext cx="91260" cy="92415"/>
          </a:xfrm>
          <a:custGeom>
            <a:avLst/>
            <a:gdLst/>
            <a:ahLst/>
            <a:cxnLst/>
            <a:rect l="l" t="t" r="r" b="b"/>
            <a:pathLst>
              <a:path w="150494" h="152400">
                <a:moveTo>
                  <a:pt x="75348" y="0"/>
                </a:moveTo>
                <a:lnTo>
                  <a:pt x="47531" y="4765"/>
                </a:lnTo>
                <a:lnTo>
                  <a:pt x="23412" y="19041"/>
                </a:lnTo>
                <a:lnTo>
                  <a:pt x="6425" y="42795"/>
                </a:lnTo>
                <a:lnTo>
                  <a:pt x="0" y="75997"/>
                </a:lnTo>
                <a:lnTo>
                  <a:pt x="6241" y="109241"/>
                </a:lnTo>
                <a:lnTo>
                  <a:pt x="22871" y="132916"/>
                </a:lnTo>
                <a:lnTo>
                  <a:pt x="46744" y="147078"/>
                </a:lnTo>
                <a:lnTo>
                  <a:pt x="74720" y="151785"/>
                </a:lnTo>
                <a:lnTo>
                  <a:pt x="105148" y="146230"/>
                </a:lnTo>
                <a:lnTo>
                  <a:pt x="128916" y="130654"/>
                </a:lnTo>
                <a:lnTo>
                  <a:pt x="138594" y="115661"/>
                </a:lnTo>
                <a:lnTo>
                  <a:pt x="74940" y="115661"/>
                </a:lnTo>
                <a:lnTo>
                  <a:pt x="61263" y="113133"/>
                </a:lnTo>
                <a:lnTo>
                  <a:pt x="49511" y="105614"/>
                </a:lnTo>
                <a:lnTo>
                  <a:pt x="41285" y="93203"/>
                </a:lnTo>
                <a:lnTo>
                  <a:pt x="38187" y="75997"/>
                </a:lnTo>
                <a:lnTo>
                  <a:pt x="41327" y="58527"/>
                </a:lnTo>
                <a:lnTo>
                  <a:pt x="49656" y="46145"/>
                </a:lnTo>
                <a:lnTo>
                  <a:pt x="61542" y="38773"/>
                </a:lnTo>
                <a:lnTo>
                  <a:pt x="75348" y="36333"/>
                </a:lnTo>
                <a:lnTo>
                  <a:pt x="138925" y="36333"/>
                </a:lnTo>
                <a:lnTo>
                  <a:pt x="126650" y="19041"/>
                </a:lnTo>
                <a:lnTo>
                  <a:pt x="102776" y="4765"/>
                </a:lnTo>
                <a:lnTo>
                  <a:pt x="75348" y="0"/>
                </a:lnTo>
                <a:close/>
              </a:path>
              <a:path w="150494" h="152400">
                <a:moveTo>
                  <a:pt x="138925" y="36333"/>
                </a:moveTo>
                <a:lnTo>
                  <a:pt x="75348" y="36333"/>
                </a:lnTo>
                <a:lnTo>
                  <a:pt x="88700" y="38859"/>
                </a:lnTo>
                <a:lnTo>
                  <a:pt x="100341" y="46372"/>
                </a:lnTo>
                <a:lnTo>
                  <a:pt x="108571" y="58783"/>
                </a:lnTo>
                <a:lnTo>
                  <a:pt x="111692" y="75997"/>
                </a:lnTo>
                <a:lnTo>
                  <a:pt x="108505" y="93203"/>
                </a:lnTo>
                <a:lnTo>
                  <a:pt x="100129" y="105614"/>
                </a:lnTo>
                <a:lnTo>
                  <a:pt x="88346" y="113133"/>
                </a:lnTo>
                <a:lnTo>
                  <a:pt x="74940" y="115661"/>
                </a:lnTo>
                <a:lnTo>
                  <a:pt x="138594" y="115661"/>
                </a:lnTo>
                <a:lnTo>
                  <a:pt x="144381" y="106697"/>
                </a:lnTo>
                <a:lnTo>
                  <a:pt x="149901" y="75997"/>
                </a:lnTo>
                <a:lnTo>
                  <a:pt x="143511" y="42795"/>
                </a:lnTo>
                <a:lnTo>
                  <a:pt x="138925" y="36333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10419073" y="1401689"/>
            <a:ext cx="75088" cy="88950"/>
          </a:xfrm>
          <a:custGeom>
            <a:avLst/>
            <a:gdLst/>
            <a:ahLst/>
            <a:cxnLst/>
            <a:rect l="l" t="t" r="r" b="b"/>
            <a:pathLst>
              <a:path w="123825" h="146685">
                <a:moveTo>
                  <a:pt x="48251" y="0"/>
                </a:moveTo>
                <a:lnTo>
                  <a:pt x="0" y="88"/>
                </a:lnTo>
                <a:lnTo>
                  <a:pt x="0" y="146240"/>
                </a:lnTo>
                <a:lnTo>
                  <a:pt x="38176" y="146240"/>
                </a:lnTo>
                <a:lnTo>
                  <a:pt x="38176" y="100504"/>
                </a:lnTo>
                <a:lnTo>
                  <a:pt x="98956" y="100504"/>
                </a:lnTo>
                <a:lnTo>
                  <a:pt x="95232" y="94462"/>
                </a:lnTo>
                <a:lnTo>
                  <a:pt x="104661" y="86017"/>
                </a:lnTo>
                <a:lnTo>
                  <a:pt x="111394" y="75750"/>
                </a:lnTo>
                <a:lnTo>
                  <a:pt x="113632" y="69405"/>
                </a:lnTo>
                <a:lnTo>
                  <a:pt x="37600" y="69405"/>
                </a:lnTo>
                <a:lnTo>
                  <a:pt x="37600" y="33270"/>
                </a:lnTo>
                <a:lnTo>
                  <a:pt x="113741" y="33270"/>
                </a:lnTo>
                <a:lnTo>
                  <a:pt x="113682" y="32931"/>
                </a:lnTo>
                <a:lnTo>
                  <a:pt x="103872" y="16340"/>
                </a:lnTo>
                <a:lnTo>
                  <a:pt x="87443" y="4565"/>
                </a:lnTo>
                <a:lnTo>
                  <a:pt x="64333" y="88"/>
                </a:lnTo>
                <a:lnTo>
                  <a:pt x="48251" y="0"/>
                </a:lnTo>
                <a:close/>
              </a:path>
              <a:path w="123825" h="146685">
                <a:moveTo>
                  <a:pt x="98956" y="100504"/>
                </a:moveTo>
                <a:lnTo>
                  <a:pt x="58270" y="100504"/>
                </a:lnTo>
                <a:lnTo>
                  <a:pt x="83316" y="146240"/>
                </a:lnTo>
                <a:lnTo>
                  <a:pt x="123807" y="146240"/>
                </a:lnTo>
                <a:lnTo>
                  <a:pt x="123807" y="140827"/>
                </a:lnTo>
                <a:lnTo>
                  <a:pt x="98956" y="100504"/>
                </a:lnTo>
                <a:close/>
              </a:path>
              <a:path w="123825" h="146685">
                <a:moveTo>
                  <a:pt x="113741" y="33270"/>
                </a:moveTo>
                <a:lnTo>
                  <a:pt x="74961" y="33270"/>
                </a:lnTo>
                <a:lnTo>
                  <a:pt x="79966" y="41846"/>
                </a:lnTo>
                <a:lnTo>
                  <a:pt x="79966" y="60233"/>
                </a:lnTo>
                <a:lnTo>
                  <a:pt x="74772" y="69405"/>
                </a:lnTo>
                <a:lnTo>
                  <a:pt x="113632" y="69405"/>
                </a:lnTo>
                <a:lnTo>
                  <a:pt x="115473" y="64188"/>
                </a:lnTo>
                <a:lnTo>
                  <a:pt x="116938" y="51856"/>
                </a:lnTo>
                <a:lnTo>
                  <a:pt x="113741" y="3327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10496968" y="1400973"/>
            <a:ext cx="91645" cy="89720"/>
          </a:xfrm>
          <a:custGeom>
            <a:avLst/>
            <a:gdLst/>
            <a:ahLst/>
            <a:cxnLst/>
            <a:rect l="l" t="t" r="r" b="b"/>
            <a:pathLst>
              <a:path w="151130" h="147955">
                <a:moveTo>
                  <a:pt x="84583" y="0"/>
                </a:moveTo>
                <a:lnTo>
                  <a:pt x="67034" y="0"/>
                </a:lnTo>
                <a:lnTo>
                  <a:pt x="0" y="142414"/>
                </a:lnTo>
                <a:lnTo>
                  <a:pt x="0" y="147660"/>
                </a:lnTo>
                <a:lnTo>
                  <a:pt x="39894" y="147660"/>
                </a:lnTo>
                <a:lnTo>
                  <a:pt x="48239" y="129472"/>
                </a:lnTo>
                <a:lnTo>
                  <a:pt x="144955" y="129472"/>
                </a:lnTo>
                <a:lnTo>
                  <a:pt x="130063" y="97536"/>
                </a:lnTo>
                <a:lnTo>
                  <a:pt x="60542" y="97536"/>
                </a:lnTo>
                <a:lnTo>
                  <a:pt x="75578" y="62259"/>
                </a:lnTo>
                <a:lnTo>
                  <a:pt x="113614" y="62259"/>
                </a:lnTo>
                <a:lnTo>
                  <a:pt x="84583" y="0"/>
                </a:lnTo>
                <a:close/>
              </a:path>
              <a:path w="151130" h="147955">
                <a:moveTo>
                  <a:pt x="144955" y="129472"/>
                </a:moveTo>
                <a:lnTo>
                  <a:pt x="102949" y="129472"/>
                </a:lnTo>
                <a:lnTo>
                  <a:pt x="111535" y="147660"/>
                </a:lnTo>
                <a:lnTo>
                  <a:pt x="150990" y="147660"/>
                </a:lnTo>
                <a:lnTo>
                  <a:pt x="150990" y="142414"/>
                </a:lnTo>
                <a:lnTo>
                  <a:pt x="144955" y="129472"/>
                </a:lnTo>
                <a:close/>
              </a:path>
              <a:path w="151130" h="147955">
                <a:moveTo>
                  <a:pt x="113614" y="62259"/>
                </a:moveTo>
                <a:lnTo>
                  <a:pt x="75578" y="62259"/>
                </a:lnTo>
                <a:lnTo>
                  <a:pt x="90855" y="97536"/>
                </a:lnTo>
                <a:lnTo>
                  <a:pt x="130063" y="97536"/>
                </a:lnTo>
                <a:lnTo>
                  <a:pt x="113614" y="6225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10594351" y="1480132"/>
            <a:ext cx="55449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044" y="0"/>
                </a:lnTo>
              </a:path>
            </a:pathLst>
          </a:custGeom>
          <a:ln w="34290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10605942" y="1401964"/>
            <a:ext cx="0" cy="67771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759"/>
                </a:lnTo>
              </a:path>
            </a:pathLst>
          </a:custGeom>
          <a:ln w="38229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10681870" y="1400973"/>
            <a:ext cx="87410" cy="90490"/>
          </a:xfrm>
          <a:custGeom>
            <a:avLst/>
            <a:gdLst/>
            <a:ahLst/>
            <a:cxnLst/>
            <a:rect l="l" t="t" r="r" b="b"/>
            <a:pathLst>
              <a:path w="144144" h="149225">
                <a:moveTo>
                  <a:pt x="74804" y="0"/>
                </a:moveTo>
                <a:lnTo>
                  <a:pt x="47328" y="4606"/>
                </a:lnTo>
                <a:lnTo>
                  <a:pt x="23368" y="18513"/>
                </a:lnTo>
                <a:lnTo>
                  <a:pt x="6425" y="41854"/>
                </a:lnTo>
                <a:lnTo>
                  <a:pt x="0" y="74762"/>
                </a:lnTo>
                <a:lnTo>
                  <a:pt x="6425" y="107168"/>
                </a:lnTo>
                <a:lnTo>
                  <a:pt x="23368" y="130417"/>
                </a:lnTo>
                <a:lnTo>
                  <a:pt x="47328" y="144427"/>
                </a:lnTo>
                <a:lnTo>
                  <a:pt x="74804" y="149115"/>
                </a:lnTo>
                <a:lnTo>
                  <a:pt x="97920" y="145886"/>
                </a:lnTo>
                <a:lnTo>
                  <a:pt x="118891" y="135663"/>
                </a:lnTo>
                <a:lnTo>
                  <a:pt x="135095" y="117646"/>
                </a:lnTo>
                <a:lnTo>
                  <a:pt x="136228" y="114226"/>
                </a:lnTo>
                <a:lnTo>
                  <a:pt x="74804" y="114226"/>
                </a:lnTo>
                <a:lnTo>
                  <a:pt x="59659" y="110993"/>
                </a:lnTo>
                <a:lnTo>
                  <a:pt x="48138" y="102299"/>
                </a:lnTo>
                <a:lnTo>
                  <a:pt x="40809" y="89652"/>
                </a:lnTo>
                <a:lnTo>
                  <a:pt x="38239" y="74563"/>
                </a:lnTo>
                <a:lnTo>
                  <a:pt x="40838" y="58079"/>
                </a:lnTo>
                <a:lnTo>
                  <a:pt x="48217" y="45429"/>
                </a:lnTo>
                <a:lnTo>
                  <a:pt x="59748" y="37320"/>
                </a:lnTo>
                <a:lnTo>
                  <a:pt x="74804" y="34459"/>
                </a:lnTo>
                <a:lnTo>
                  <a:pt x="136095" y="34459"/>
                </a:lnTo>
                <a:lnTo>
                  <a:pt x="134595" y="30223"/>
                </a:lnTo>
                <a:lnTo>
                  <a:pt x="118289" y="13031"/>
                </a:lnTo>
                <a:lnTo>
                  <a:pt x="97413" y="3157"/>
                </a:lnTo>
                <a:lnTo>
                  <a:pt x="74804" y="0"/>
                </a:lnTo>
                <a:close/>
              </a:path>
              <a:path w="144144" h="149225">
                <a:moveTo>
                  <a:pt x="143911" y="91033"/>
                </a:moveTo>
                <a:lnTo>
                  <a:pt x="107117" y="91033"/>
                </a:lnTo>
                <a:lnTo>
                  <a:pt x="102632" y="101363"/>
                </a:lnTo>
                <a:lnTo>
                  <a:pt x="95425" y="108590"/>
                </a:lnTo>
                <a:lnTo>
                  <a:pt x="85985" y="112838"/>
                </a:lnTo>
                <a:lnTo>
                  <a:pt x="74804" y="114226"/>
                </a:lnTo>
                <a:lnTo>
                  <a:pt x="136228" y="114226"/>
                </a:lnTo>
                <a:lnTo>
                  <a:pt x="143911" y="91033"/>
                </a:lnTo>
                <a:close/>
              </a:path>
              <a:path w="144144" h="149225">
                <a:moveTo>
                  <a:pt x="136095" y="34459"/>
                </a:moveTo>
                <a:lnTo>
                  <a:pt x="74804" y="34459"/>
                </a:lnTo>
                <a:lnTo>
                  <a:pt x="85645" y="35606"/>
                </a:lnTo>
                <a:lnTo>
                  <a:pt x="94665" y="39256"/>
                </a:lnTo>
                <a:lnTo>
                  <a:pt x="101736" y="45728"/>
                </a:lnTo>
                <a:lnTo>
                  <a:pt x="106729" y="55338"/>
                </a:lnTo>
                <a:lnTo>
                  <a:pt x="143493" y="55338"/>
                </a:lnTo>
                <a:lnTo>
                  <a:pt x="136095" y="3445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10779846" y="1480132"/>
            <a:ext cx="55449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033" y="0"/>
                </a:lnTo>
              </a:path>
            </a:pathLst>
          </a:custGeom>
          <a:ln w="34290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10791434" y="1401964"/>
            <a:ext cx="0" cy="67771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759"/>
                </a:lnTo>
              </a:path>
            </a:pathLst>
          </a:custGeom>
          <a:ln w="38218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10841710" y="1401859"/>
            <a:ext cx="72007" cy="90105"/>
          </a:xfrm>
          <a:custGeom>
            <a:avLst/>
            <a:gdLst/>
            <a:ahLst/>
            <a:cxnLst/>
            <a:rect l="l" t="t" r="r" b="b"/>
            <a:pathLst>
              <a:path w="118744" h="148589">
                <a:moveTo>
                  <a:pt x="38229" y="0"/>
                </a:moveTo>
                <a:lnTo>
                  <a:pt x="0" y="0"/>
                </a:lnTo>
                <a:lnTo>
                  <a:pt x="0" y="97944"/>
                </a:lnTo>
                <a:lnTo>
                  <a:pt x="4952" y="119596"/>
                </a:lnTo>
                <a:lnTo>
                  <a:pt x="18166" y="135287"/>
                </a:lnTo>
                <a:lnTo>
                  <a:pt x="37176" y="144835"/>
                </a:lnTo>
                <a:lnTo>
                  <a:pt x="59516" y="148058"/>
                </a:lnTo>
                <a:lnTo>
                  <a:pt x="81696" y="144835"/>
                </a:lnTo>
                <a:lnTo>
                  <a:pt x="100568" y="135287"/>
                </a:lnTo>
                <a:lnTo>
                  <a:pt x="113687" y="119596"/>
                </a:lnTo>
                <a:lnTo>
                  <a:pt x="114861" y="114425"/>
                </a:lnTo>
                <a:lnTo>
                  <a:pt x="59715" y="114425"/>
                </a:lnTo>
                <a:lnTo>
                  <a:pt x="51781" y="113423"/>
                </a:lnTo>
                <a:lnTo>
                  <a:pt x="44904" y="110310"/>
                </a:lnTo>
                <a:lnTo>
                  <a:pt x="40060" y="104928"/>
                </a:lnTo>
                <a:lnTo>
                  <a:pt x="38229" y="97117"/>
                </a:lnTo>
                <a:lnTo>
                  <a:pt x="38229" y="0"/>
                </a:lnTo>
                <a:close/>
              </a:path>
              <a:path w="118744" h="148589">
                <a:moveTo>
                  <a:pt x="118603" y="0"/>
                </a:moveTo>
                <a:lnTo>
                  <a:pt x="80824" y="0"/>
                </a:lnTo>
                <a:lnTo>
                  <a:pt x="80824" y="97117"/>
                </a:lnTo>
                <a:lnTo>
                  <a:pt x="78969" y="104928"/>
                </a:lnTo>
                <a:lnTo>
                  <a:pt x="74118" y="110310"/>
                </a:lnTo>
                <a:lnTo>
                  <a:pt x="67342" y="113423"/>
                </a:lnTo>
                <a:lnTo>
                  <a:pt x="59715" y="114425"/>
                </a:lnTo>
                <a:lnTo>
                  <a:pt x="114861" y="114425"/>
                </a:lnTo>
                <a:lnTo>
                  <a:pt x="118603" y="97944"/>
                </a:lnTo>
                <a:lnTo>
                  <a:pt x="118603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10929328" y="1401491"/>
            <a:ext cx="70851" cy="88565"/>
          </a:xfrm>
          <a:custGeom>
            <a:avLst/>
            <a:gdLst/>
            <a:ahLst/>
            <a:cxnLst/>
            <a:rect l="l" t="t" r="r" b="b"/>
            <a:pathLst>
              <a:path w="116840" h="146050">
                <a:moveTo>
                  <a:pt x="64511" y="0"/>
                </a:moveTo>
                <a:lnTo>
                  <a:pt x="0" y="0"/>
                </a:lnTo>
                <a:lnTo>
                  <a:pt x="0" y="145964"/>
                </a:lnTo>
                <a:lnTo>
                  <a:pt x="70385" y="145964"/>
                </a:lnTo>
                <a:lnTo>
                  <a:pt x="90306" y="142540"/>
                </a:lnTo>
                <a:lnTo>
                  <a:pt x="104831" y="133129"/>
                </a:lnTo>
                <a:lnTo>
                  <a:pt x="113722" y="119017"/>
                </a:lnTo>
                <a:lnTo>
                  <a:pt x="114798" y="112771"/>
                </a:lnTo>
                <a:lnTo>
                  <a:pt x="38208" y="112771"/>
                </a:lnTo>
                <a:lnTo>
                  <a:pt x="38208" y="88541"/>
                </a:lnTo>
                <a:lnTo>
                  <a:pt x="114277" y="88541"/>
                </a:lnTo>
                <a:lnTo>
                  <a:pt x="112110" y="83073"/>
                </a:lnTo>
                <a:lnTo>
                  <a:pt x="106434" y="75711"/>
                </a:lnTo>
                <a:lnTo>
                  <a:pt x="98614" y="70133"/>
                </a:lnTo>
                <a:lnTo>
                  <a:pt x="103570" y="64998"/>
                </a:lnTo>
                <a:lnTo>
                  <a:pt x="107386" y="58699"/>
                </a:lnTo>
                <a:lnTo>
                  <a:pt x="107770" y="57621"/>
                </a:lnTo>
                <a:lnTo>
                  <a:pt x="38208" y="57621"/>
                </a:lnTo>
                <a:lnTo>
                  <a:pt x="38208" y="33203"/>
                </a:lnTo>
                <a:lnTo>
                  <a:pt x="108557" y="33203"/>
                </a:lnTo>
                <a:lnTo>
                  <a:pt x="107308" y="26424"/>
                </a:lnTo>
                <a:lnTo>
                  <a:pt x="97791" y="12269"/>
                </a:lnTo>
                <a:lnTo>
                  <a:pt x="83183" y="3198"/>
                </a:lnTo>
                <a:lnTo>
                  <a:pt x="64511" y="0"/>
                </a:lnTo>
                <a:close/>
              </a:path>
              <a:path w="116840" h="146050">
                <a:moveTo>
                  <a:pt x="114277" y="88541"/>
                </a:moveTo>
                <a:lnTo>
                  <a:pt x="69976" y="88541"/>
                </a:lnTo>
                <a:lnTo>
                  <a:pt x="71861" y="89149"/>
                </a:lnTo>
                <a:lnTo>
                  <a:pt x="73683" y="89976"/>
                </a:lnTo>
                <a:lnTo>
                  <a:pt x="77285" y="92489"/>
                </a:lnTo>
                <a:lnTo>
                  <a:pt x="79159" y="97096"/>
                </a:lnTo>
                <a:lnTo>
                  <a:pt x="78960" y="101494"/>
                </a:lnTo>
                <a:lnTo>
                  <a:pt x="78322" y="107326"/>
                </a:lnTo>
                <a:lnTo>
                  <a:pt x="74961" y="112771"/>
                </a:lnTo>
                <a:lnTo>
                  <a:pt x="114798" y="112771"/>
                </a:lnTo>
                <a:lnTo>
                  <a:pt x="116739" y="101494"/>
                </a:lnTo>
                <a:lnTo>
                  <a:pt x="115570" y="91805"/>
                </a:lnTo>
                <a:lnTo>
                  <a:pt x="114277" y="88541"/>
                </a:lnTo>
                <a:close/>
              </a:path>
              <a:path w="116840" h="146050">
                <a:moveTo>
                  <a:pt x="108557" y="33203"/>
                </a:moveTo>
                <a:lnTo>
                  <a:pt x="69547" y="33203"/>
                </a:lnTo>
                <a:lnTo>
                  <a:pt x="73306" y="39674"/>
                </a:lnTo>
                <a:lnTo>
                  <a:pt x="73107" y="46145"/>
                </a:lnTo>
                <a:lnTo>
                  <a:pt x="72887" y="51977"/>
                </a:lnTo>
                <a:lnTo>
                  <a:pt x="69118" y="57621"/>
                </a:lnTo>
                <a:lnTo>
                  <a:pt x="107770" y="57621"/>
                </a:lnTo>
                <a:lnTo>
                  <a:pt x="109840" y="51804"/>
                </a:lnTo>
                <a:lnTo>
                  <a:pt x="110708" y="44878"/>
                </a:lnTo>
                <a:lnTo>
                  <a:pt x="108557" y="33203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10433112" y="986045"/>
            <a:ext cx="356570" cy="356570"/>
          </a:xfrm>
          <a:custGeom>
            <a:avLst/>
            <a:gdLst/>
            <a:ahLst/>
            <a:cxnLst/>
            <a:rect l="l" t="t" r="r" b="b"/>
            <a:pathLst>
              <a:path w="588009" h="588010">
                <a:moveTo>
                  <a:pt x="293687" y="0"/>
                </a:moveTo>
                <a:lnTo>
                  <a:pt x="0" y="293708"/>
                </a:lnTo>
                <a:lnTo>
                  <a:pt x="294179" y="587804"/>
                </a:lnTo>
                <a:lnTo>
                  <a:pt x="362914" y="519083"/>
                </a:lnTo>
                <a:lnTo>
                  <a:pt x="294127" y="519083"/>
                </a:lnTo>
                <a:lnTo>
                  <a:pt x="68772" y="293750"/>
                </a:lnTo>
                <a:lnTo>
                  <a:pt x="293708" y="68772"/>
                </a:lnTo>
                <a:lnTo>
                  <a:pt x="362430" y="68772"/>
                </a:lnTo>
                <a:lnTo>
                  <a:pt x="293687" y="0"/>
                </a:lnTo>
                <a:close/>
              </a:path>
              <a:path w="588009" h="588010">
                <a:moveTo>
                  <a:pt x="362430" y="68772"/>
                </a:moveTo>
                <a:lnTo>
                  <a:pt x="293708" y="68772"/>
                </a:lnTo>
                <a:lnTo>
                  <a:pt x="519104" y="294189"/>
                </a:lnTo>
                <a:lnTo>
                  <a:pt x="294127" y="519083"/>
                </a:lnTo>
                <a:lnTo>
                  <a:pt x="362914" y="519083"/>
                </a:lnTo>
                <a:lnTo>
                  <a:pt x="587804" y="294242"/>
                </a:lnTo>
                <a:lnTo>
                  <a:pt x="362430" y="68772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10674548" y="984059"/>
            <a:ext cx="311902" cy="72777"/>
          </a:xfrm>
          <a:custGeom>
            <a:avLst/>
            <a:gdLst/>
            <a:ahLst/>
            <a:cxnLst/>
            <a:rect l="l" t="t" r="r" b="b"/>
            <a:pathLst>
              <a:path w="514350" h="120014">
                <a:moveTo>
                  <a:pt x="0" y="49223"/>
                </a:moveTo>
                <a:lnTo>
                  <a:pt x="67474" y="116582"/>
                </a:lnTo>
                <a:lnTo>
                  <a:pt x="123936" y="119939"/>
                </a:lnTo>
                <a:lnTo>
                  <a:pt x="179036" y="118480"/>
                </a:lnTo>
                <a:lnTo>
                  <a:pt x="232550" y="112750"/>
                </a:lnTo>
                <a:lnTo>
                  <a:pt x="284259" y="103296"/>
                </a:lnTo>
                <a:lnTo>
                  <a:pt x="333938" y="90664"/>
                </a:lnTo>
                <a:lnTo>
                  <a:pt x="381367" y="75400"/>
                </a:lnTo>
                <a:lnTo>
                  <a:pt x="405810" y="65967"/>
                </a:lnTo>
                <a:lnTo>
                  <a:pt x="166784" y="65967"/>
                </a:lnTo>
                <a:lnTo>
                  <a:pt x="111442" y="63660"/>
                </a:lnTo>
                <a:lnTo>
                  <a:pt x="56631" y="57652"/>
                </a:lnTo>
                <a:lnTo>
                  <a:pt x="54459" y="57652"/>
                </a:lnTo>
                <a:lnTo>
                  <a:pt x="39004" y="55673"/>
                </a:lnTo>
                <a:lnTo>
                  <a:pt x="25026" y="53603"/>
                </a:lnTo>
                <a:lnTo>
                  <a:pt x="12150" y="51450"/>
                </a:lnTo>
                <a:lnTo>
                  <a:pt x="0" y="49223"/>
                </a:lnTo>
                <a:close/>
              </a:path>
              <a:path w="514350" h="120014">
                <a:moveTo>
                  <a:pt x="508581" y="0"/>
                </a:moveTo>
                <a:lnTo>
                  <a:pt x="502696" y="209"/>
                </a:lnTo>
                <a:lnTo>
                  <a:pt x="501136" y="282"/>
                </a:lnTo>
                <a:lnTo>
                  <a:pt x="499544" y="732"/>
                </a:lnTo>
                <a:lnTo>
                  <a:pt x="498215" y="1465"/>
                </a:lnTo>
                <a:lnTo>
                  <a:pt x="458309" y="16920"/>
                </a:lnTo>
                <a:lnTo>
                  <a:pt x="415578" y="30866"/>
                </a:lnTo>
                <a:lnTo>
                  <a:pt x="370230" y="42960"/>
                </a:lnTo>
                <a:lnTo>
                  <a:pt x="322470" y="52861"/>
                </a:lnTo>
                <a:lnTo>
                  <a:pt x="272504" y="60224"/>
                </a:lnTo>
                <a:lnTo>
                  <a:pt x="220540" y="64707"/>
                </a:lnTo>
                <a:lnTo>
                  <a:pt x="166784" y="65967"/>
                </a:lnTo>
                <a:lnTo>
                  <a:pt x="405810" y="65967"/>
                </a:lnTo>
                <a:lnTo>
                  <a:pt x="426324" y="58050"/>
                </a:lnTo>
                <a:lnTo>
                  <a:pt x="468586" y="39160"/>
                </a:lnTo>
                <a:lnTo>
                  <a:pt x="507932" y="19276"/>
                </a:lnTo>
                <a:lnTo>
                  <a:pt x="511565" y="17601"/>
                </a:lnTo>
                <a:lnTo>
                  <a:pt x="514068" y="14030"/>
                </a:lnTo>
                <a:lnTo>
                  <a:pt x="513848" y="9968"/>
                </a:lnTo>
                <a:lnTo>
                  <a:pt x="513617" y="4282"/>
                </a:lnTo>
                <a:lnTo>
                  <a:pt x="508581" y="0"/>
                </a:lnTo>
                <a:close/>
              </a:path>
              <a:path w="514350" h="120014">
                <a:moveTo>
                  <a:pt x="54720" y="57443"/>
                </a:moveTo>
                <a:lnTo>
                  <a:pt x="54459" y="57652"/>
                </a:lnTo>
                <a:lnTo>
                  <a:pt x="56631" y="57652"/>
                </a:lnTo>
                <a:lnTo>
                  <a:pt x="54720" y="57443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10754768" y="1054817"/>
            <a:ext cx="231809" cy="71622"/>
          </a:xfrm>
          <a:custGeom>
            <a:avLst/>
            <a:gdLst/>
            <a:ahLst/>
            <a:cxnLst/>
            <a:rect l="l" t="t" r="r" b="b"/>
            <a:pathLst>
              <a:path w="382269" h="118110">
                <a:moveTo>
                  <a:pt x="0" y="64867"/>
                </a:moveTo>
                <a:lnTo>
                  <a:pt x="53108" y="118006"/>
                </a:lnTo>
                <a:lnTo>
                  <a:pt x="105537" y="111931"/>
                </a:lnTo>
                <a:lnTo>
                  <a:pt x="156210" y="102317"/>
                </a:lnTo>
                <a:lnTo>
                  <a:pt x="204912" y="89681"/>
                </a:lnTo>
                <a:lnTo>
                  <a:pt x="251429" y="74540"/>
                </a:lnTo>
                <a:lnTo>
                  <a:pt x="274281" y="65668"/>
                </a:lnTo>
                <a:lnTo>
                  <a:pt x="59594" y="65668"/>
                </a:lnTo>
                <a:lnTo>
                  <a:pt x="0" y="64867"/>
                </a:lnTo>
                <a:close/>
              </a:path>
              <a:path w="382269" h="118110">
                <a:moveTo>
                  <a:pt x="376292" y="0"/>
                </a:moveTo>
                <a:lnTo>
                  <a:pt x="370407" y="198"/>
                </a:lnTo>
                <a:lnTo>
                  <a:pt x="368847" y="345"/>
                </a:lnTo>
                <a:lnTo>
                  <a:pt x="367255" y="712"/>
                </a:lnTo>
                <a:lnTo>
                  <a:pt x="365926" y="1497"/>
                </a:lnTo>
                <a:lnTo>
                  <a:pt x="322313" y="18239"/>
                </a:lnTo>
                <a:lnTo>
                  <a:pt x="275365" y="33140"/>
                </a:lnTo>
                <a:lnTo>
                  <a:pt x="225351" y="45766"/>
                </a:lnTo>
                <a:lnTo>
                  <a:pt x="172538" y="55685"/>
                </a:lnTo>
                <a:lnTo>
                  <a:pt x="117196" y="62463"/>
                </a:lnTo>
                <a:lnTo>
                  <a:pt x="59594" y="65668"/>
                </a:lnTo>
                <a:lnTo>
                  <a:pt x="274281" y="65668"/>
                </a:lnTo>
                <a:lnTo>
                  <a:pt x="295545" y="57412"/>
                </a:lnTo>
                <a:lnTo>
                  <a:pt x="337045" y="38815"/>
                </a:lnTo>
                <a:lnTo>
                  <a:pt x="375716" y="19266"/>
                </a:lnTo>
                <a:lnTo>
                  <a:pt x="379276" y="17570"/>
                </a:lnTo>
                <a:lnTo>
                  <a:pt x="381778" y="13926"/>
                </a:lnTo>
                <a:lnTo>
                  <a:pt x="381559" y="9790"/>
                </a:lnTo>
                <a:lnTo>
                  <a:pt x="381328" y="4282"/>
                </a:lnTo>
                <a:lnTo>
                  <a:pt x="376292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10795895" y="1122948"/>
            <a:ext cx="190607" cy="70851"/>
          </a:xfrm>
          <a:custGeom>
            <a:avLst/>
            <a:gdLst/>
            <a:ahLst/>
            <a:cxnLst/>
            <a:rect l="l" t="t" r="r" b="b"/>
            <a:pathLst>
              <a:path w="314325" h="116839">
                <a:moveTo>
                  <a:pt x="308472" y="0"/>
                </a:moveTo>
                <a:lnTo>
                  <a:pt x="302587" y="387"/>
                </a:lnTo>
                <a:lnTo>
                  <a:pt x="301027" y="586"/>
                </a:lnTo>
                <a:lnTo>
                  <a:pt x="299435" y="910"/>
                </a:lnTo>
                <a:lnTo>
                  <a:pt x="298106" y="1581"/>
                </a:lnTo>
                <a:lnTo>
                  <a:pt x="254926" y="18683"/>
                </a:lnTo>
                <a:lnTo>
                  <a:pt x="210241" y="33884"/>
                </a:lnTo>
                <a:lnTo>
                  <a:pt x="163017" y="46700"/>
                </a:lnTo>
                <a:lnTo>
                  <a:pt x="112223" y="56651"/>
                </a:lnTo>
                <a:lnTo>
                  <a:pt x="56825" y="63254"/>
                </a:lnTo>
                <a:lnTo>
                  <a:pt x="0" y="116781"/>
                </a:lnTo>
                <a:lnTo>
                  <a:pt x="58115" y="108571"/>
                </a:lnTo>
                <a:lnTo>
                  <a:pt x="113901" y="96187"/>
                </a:lnTo>
                <a:lnTo>
                  <a:pt x="167061" y="80357"/>
                </a:lnTo>
                <a:lnTo>
                  <a:pt x="217299" y="61811"/>
                </a:lnTo>
                <a:lnTo>
                  <a:pt x="264318" y="41277"/>
                </a:lnTo>
                <a:lnTo>
                  <a:pt x="307823" y="19486"/>
                </a:lnTo>
                <a:lnTo>
                  <a:pt x="311456" y="17706"/>
                </a:lnTo>
                <a:lnTo>
                  <a:pt x="313959" y="13978"/>
                </a:lnTo>
                <a:lnTo>
                  <a:pt x="313739" y="9968"/>
                </a:lnTo>
                <a:lnTo>
                  <a:pt x="313508" y="4303"/>
                </a:lnTo>
                <a:lnTo>
                  <a:pt x="308472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10724881" y="1193181"/>
            <a:ext cx="261459" cy="72777"/>
          </a:xfrm>
          <a:custGeom>
            <a:avLst/>
            <a:gdLst/>
            <a:ahLst/>
            <a:cxnLst/>
            <a:rect l="l" t="t" r="r" b="b"/>
            <a:pathLst>
              <a:path w="431165" h="120014">
                <a:moveTo>
                  <a:pt x="53118" y="65087"/>
                </a:moveTo>
                <a:lnTo>
                  <a:pt x="0" y="117944"/>
                </a:lnTo>
                <a:lnTo>
                  <a:pt x="54447" y="119949"/>
                </a:lnTo>
                <a:lnTo>
                  <a:pt x="107552" y="117544"/>
                </a:lnTo>
                <a:lnTo>
                  <a:pt x="159114" y="111229"/>
                </a:lnTo>
                <a:lnTo>
                  <a:pt x="208935" y="101505"/>
                </a:lnTo>
                <a:lnTo>
                  <a:pt x="256814" y="88873"/>
                </a:lnTo>
                <a:lnTo>
                  <a:pt x="302553" y="73832"/>
                </a:lnTo>
                <a:lnTo>
                  <a:pt x="323497" y="65653"/>
                </a:lnTo>
                <a:lnTo>
                  <a:pt x="112046" y="65653"/>
                </a:lnTo>
                <a:lnTo>
                  <a:pt x="53118" y="65087"/>
                </a:lnTo>
                <a:close/>
              </a:path>
              <a:path w="431165" h="120014">
                <a:moveTo>
                  <a:pt x="425578" y="0"/>
                </a:moveTo>
                <a:lnTo>
                  <a:pt x="419694" y="272"/>
                </a:lnTo>
                <a:lnTo>
                  <a:pt x="418133" y="408"/>
                </a:lnTo>
                <a:lnTo>
                  <a:pt x="416542" y="910"/>
                </a:lnTo>
                <a:lnTo>
                  <a:pt x="415212" y="1465"/>
                </a:lnTo>
                <a:lnTo>
                  <a:pt x="372047" y="18073"/>
                </a:lnTo>
                <a:lnTo>
                  <a:pt x="325574" y="32887"/>
                </a:lnTo>
                <a:lnTo>
                  <a:pt x="276064" y="45479"/>
                </a:lnTo>
                <a:lnTo>
                  <a:pt x="223792" y="55422"/>
                </a:lnTo>
                <a:lnTo>
                  <a:pt x="169028" y="62289"/>
                </a:lnTo>
                <a:lnTo>
                  <a:pt x="112046" y="65653"/>
                </a:lnTo>
                <a:lnTo>
                  <a:pt x="323497" y="65653"/>
                </a:lnTo>
                <a:lnTo>
                  <a:pt x="345951" y="56884"/>
                </a:lnTo>
                <a:lnTo>
                  <a:pt x="386810" y="38528"/>
                </a:lnTo>
                <a:lnTo>
                  <a:pt x="424929" y="19266"/>
                </a:lnTo>
                <a:lnTo>
                  <a:pt x="428562" y="17475"/>
                </a:lnTo>
                <a:lnTo>
                  <a:pt x="431065" y="13926"/>
                </a:lnTo>
                <a:lnTo>
                  <a:pt x="430845" y="9758"/>
                </a:lnTo>
                <a:lnTo>
                  <a:pt x="430615" y="4376"/>
                </a:lnTo>
                <a:lnTo>
                  <a:pt x="425578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10664271" y="1261964"/>
            <a:ext cx="322299" cy="73162"/>
          </a:xfrm>
          <a:custGeom>
            <a:avLst/>
            <a:gdLst/>
            <a:ahLst/>
            <a:cxnLst/>
            <a:rect l="l" t="t" r="r" b="b"/>
            <a:pathLst>
              <a:path w="531494" h="120650">
                <a:moveTo>
                  <a:pt x="49851" y="54752"/>
                </a:moveTo>
                <a:lnTo>
                  <a:pt x="0" y="104488"/>
                </a:lnTo>
                <a:lnTo>
                  <a:pt x="7239" y="105621"/>
                </a:lnTo>
                <a:lnTo>
                  <a:pt x="14691" y="106706"/>
                </a:lnTo>
                <a:lnTo>
                  <a:pt x="22421" y="107740"/>
                </a:lnTo>
                <a:lnTo>
                  <a:pt x="30491" y="108719"/>
                </a:lnTo>
                <a:lnTo>
                  <a:pt x="87699" y="117008"/>
                </a:lnTo>
                <a:lnTo>
                  <a:pt x="143753" y="120037"/>
                </a:lnTo>
                <a:lnTo>
                  <a:pt x="198437" y="118343"/>
                </a:lnTo>
                <a:lnTo>
                  <a:pt x="251538" y="112465"/>
                </a:lnTo>
                <a:lnTo>
                  <a:pt x="302841" y="102939"/>
                </a:lnTo>
                <a:lnTo>
                  <a:pt x="352132" y="90303"/>
                </a:lnTo>
                <a:lnTo>
                  <a:pt x="399196" y="75095"/>
                </a:lnTo>
                <a:lnTo>
                  <a:pt x="422861" y="65950"/>
                </a:lnTo>
                <a:lnTo>
                  <a:pt x="183731" y="65950"/>
                </a:lnTo>
                <a:lnTo>
                  <a:pt x="128387" y="63611"/>
                </a:lnTo>
                <a:lnTo>
                  <a:pt x="73559" y="57558"/>
                </a:lnTo>
                <a:lnTo>
                  <a:pt x="71411" y="57558"/>
                </a:lnTo>
                <a:lnTo>
                  <a:pt x="63642" y="56657"/>
                </a:lnTo>
                <a:lnTo>
                  <a:pt x="49851" y="54752"/>
                </a:lnTo>
                <a:close/>
              </a:path>
              <a:path w="531494" h="120650">
                <a:moveTo>
                  <a:pt x="525523" y="0"/>
                </a:moveTo>
                <a:lnTo>
                  <a:pt x="519649" y="272"/>
                </a:lnTo>
                <a:lnTo>
                  <a:pt x="518078" y="272"/>
                </a:lnTo>
                <a:lnTo>
                  <a:pt x="516497" y="659"/>
                </a:lnTo>
                <a:lnTo>
                  <a:pt x="475261" y="16871"/>
                </a:lnTo>
                <a:lnTo>
                  <a:pt x="432531" y="30845"/>
                </a:lnTo>
                <a:lnTo>
                  <a:pt x="387182" y="42960"/>
                </a:lnTo>
                <a:lnTo>
                  <a:pt x="339421" y="52872"/>
                </a:lnTo>
                <a:lnTo>
                  <a:pt x="289455" y="60237"/>
                </a:lnTo>
                <a:lnTo>
                  <a:pt x="237489" y="64711"/>
                </a:lnTo>
                <a:lnTo>
                  <a:pt x="183731" y="65950"/>
                </a:lnTo>
                <a:lnTo>
                  <a:pt x="422861" y="65950"/>
                </a:lnTo>
                <a:lnTo>
                  <a:pt x="443819" y="57852"/>
                </a:lnTo>
                <a:lnTo>
                  <a:pt x="485786" y="39112"/>
                </a:lnTo>
                <a:lnTo>
                  <a:pt x="524884" y="19413"/>
                </a:lnTo>
                <a:lnTo>
                  <a:pt x="528507" y="17643"/>
                </a:lnTo>
                <a:lnTo>
                  <a:pt x="531020" y="13936"/>
                </a:lnTo>
                <a:lnTo>
                  <a:pt x="530800" y="9832"/>
                </a:lnTo>
                <a:lnTo>
                  <a:pt x="530570" y="4376"/>
                </a:lnTo>
                <a:lnTo>
                  <a:pt x="525523" y="0"/>
                </a:lnTo>
                <a:close/>
              </a:path>
              <a:path w="531494" h="120650">
                <a:moveTo>
                  <a:pt x="71662" y="57349"/>
                </a:moveTo>
                <a:lnTo>
                  <a:pt x="71411" y="57558"/>
                </a:lnTo>
                <a:lnTo>
                  <a:pt x="73559" y="57558"/>
                </a:lnTo>
                <a:lnTo>
                  <a:pt x="71662" y="5734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10237384" y="1270676"/>
            <a:ext cx="309207" cy="72777"/>
          </a:xfrm>
          <a:custGeom>
            <a:avLst/>
            <a:gdLst/>
            <a:ahLst/>
            <a:cxnLst/>
            <a:rect l="l" t="t" r="r" b="b"/>
            <a:pathLst>
              <a:path w="509905" h="120014">
                <a:moveTo>
                  <a:pt x="386873" y="0"/>
                </a:moveTo>
                <a:lnTo>
                  <a:pt x="332216" y="1692"/>
                </a:lnTo>
                <a:lnTo>
                  <a:pt x="279148" y="7563"/>
                </a:lnTo>
                <a:lnTo>
                  <a:pt x="227884" y="17078"/>
                </a:lnTo>
                <a:lnTo>
                  <a:pt x="178637" y="29702"/>
                </a:lnTo>
                <a:lnTo>
                  <a:pt x="131620" y="44900"/>
                </a:lnTo>
                <a:lnTo>
                  <a:pt x="87049" y="62137"/>
                </a:lnTo>
                <a:lnTo>
                  <a:pt x="45135" y="80878"/>
                </a:lnTo>
                <a:lnTo>
                  <a:pt x="6094" y="100589"/>
                </a:lnTo>
                <a:lnTo>
                  <a:pt x="2450" y="102379"/>
                </a:lnTo>
                <a:lnTo>
                  <a:pt x="0" y="106023"/>
                </a:lnTo>
                <a:lnTo>
                  <a:pt x="219" y="109991"/>
                </a:lnTo>
                <a:lnTo>
                  <a:pt x="439" y="115635"/>
                </a:lnTo>
                <a:lnTo>
                  <a:pt x="5465" y="119960"/>
                </a:lnTo>
                <a:lnTo>
                  <a:pt x="11402" y="119551"/>
                </a:lnTo>
                <a:lnTo>
                  <a:pt x="12942" y="119551"/>
                </a:lnTo>
                <a:lnTo>
                  <a:pt x="14544" y="119195"/>
                </a:lnTo>
                <a:lnTo>
                  <a:pt x="15831" y="118379"/>
                </a:lnTo>
                <a:lnTo>
                  <a:pt x="55730" y="102941"/>
                </a:lnTo>
                <a:lnTo>
                  <a:pt x="98464" y="89008"/>
                </a:lnTo>
                <a:lnTo>
                  <a:pt x="143824" y="76924"/>
                </a:lnTo>
                <a:lnTo>
                  <a:pt x="191602" y="67033"/>
                </a:lnTo>
                <a:lnTo>
                  <a:pt x="241588" y="59677"/>
                </a:lnTo>
                <a:lnTo>
                  <a:pt x="293571" y="55201"/>
                </a:lnTo>
                <a:lnTo>
                  <a:pt x="347344" y="53948"/>
                </a:lnTo>
                <a:lnTo>
                  <a:pt x="493803" y="53948"/>
                </a:lnTo>
                <a:lnTo>
                  <a:pt x="442907" y="3021"/>
                </a:lnTo>
                <a:lnTo>
                  <a:pt x="386873" y="0"/>
                </a:lnTo>
                <a:close/>
              </a:path>
              <a:path w="509905" h="120014">
                <a:moveTo>
                  <a:pt x="502146" y="62297"/>
                </a:moveTo>
                <a:lnTo>
                  <a:pt x="459598" y="62297"/>
                </a:lnTo>
                <a:lnTo>
                  <a:pt x="473736" y="64077"/>
                </a:lnTo>
                <a:lnTo>
                  <a:pt x="486606" y="65952"/>
                </a:lnTo>
                <a:lnTo>
                  <a:pt x="498493" y="67885"/>
                </a:lnTo>
                <a:lnTo>
                  <a:pt x="509680" y="69836"/>
                </a:lnTo>
                <a:lnTo>
                  <a:pt x="502146" y="62297"/>
                </a:lnTo>
                <a:close/>
              </a:path>
              <a:path w="509905" h="120014">
                <a:moveTo>
                  <a:pt x="493803" y="53948"/>
                </a:moveTo>
                <a:lnTo>
                  <a:pt x="347344" y="53948"/>
                </a:lnTo>
                <a:lnTo>
                  <a:pt x="402697" y="56262"/>
                </a:lnTo>
                <a:lnTo>
                  <a:pt x="459420" y="62485"/>
                </a:lnTo>
                <a:lnTo>
                  <a:pt x="459598" y="62297"/>
                </a:lnTo>
                <a:lnTo>
                  <a:pt x="502146" y="62297"/>
                </a:lnTo>
                <a:lnTo>
                  <a:pt x="493803" y="53948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10237384" y="1202261"/>
            <a:ext cx="230654" cy="71622"/>
          </a:xfrm>
          <a:custGeom>
            <a:avLst/>
            <a:gdLst/>
            <a:ahLst/>
            <a:cxnLst/>
            <a:rect l="l" t="t" r="r" b="b"/>
            <a:pathLst>
              <a:path w="380365" h="118110">
                <a:moveTo>
                  <a:pt x="326963" y="0"/>
                </a:moveTo>
                <a:lnTo>
                  <a:pt x="274803" y="6116"/>
                </a:lnTo>
                <a:lnTo>
                  <a:pt x="224407" y="15739"/>
                </a:lnTo>
                <a:lnTo>
                  <a:pt x="175983" y="28354"/>
                </a:lnTo>
                <a:lnTo>
                  <a:pt x="129734" y="43446"/>
                </a:lnTo>
                <a:lnTo>
                  <a:pt x="85866" y="60498"/>
                </a:lnTo>
                <a:lnTo>
                  <a:pt x="44584" y="78997"/>
                </a:lnTo>
                <a:lnTo>
                  <a:pt x="2450" y="100290"/>
                </a:lnTo>
                <a:lnTo>
                  <a:pt x="0" y="103860"/>
                </a:lnTo>
                <a:lnTo>
                  <a:pt x="219" y="107975"/>
                </a:lnTo>
                <a:lnTo>
                  <a:pt x="439" y="113514"/>
                </a:lnTo>
                <a:lnTo>
                  <a:pt x="5465" y="117870"/>
                </a:lnTo>
                <a:lnTo>
                  <a:pt x="11402" y="117567"/>
                </a:lnTo>
                <a:lnTo>
                  <a:pt x="12942" y="117514"/>
                </a:lnTo>
                <a:lnTo>
                  <a:pt x="14544" y="117054"/>
                </a:lnTo>
                <a:lnTo>
                  <a:pt x="15831" y="116289"/>
                </a:lnTo>
                <a:lnTo>
                  <a:pt x="59250" y="99626"/>
                </a:lnTo>
                <a:lnTo>
                  <a:pt x="105984" y="84775"/>
                </a:lnTo>
                <a:lnTo>
                  <a:pt x="155759" y="72168"/>
                </a:lnTo>
                <a:lnTo>
                  <a:pt x="208306" y="62239"/>
                </a:lnTo>
                <a:lnTo>
                  <a:pt x="263351" y="55418"/>
                </a:lnTo>
                <a:lnTo>
                  <a:pt x="320624" y="52140"/>
                </a:lnTo>
                <a:lnTo>
                  <a:pt x="379155" y="52140"/>
                </a:lnTo>
                <a:lnTo>
                  <a:pt x="326963" y="0"/>
                </a:lnTo>
                <a:close/>
              </a:path>
              <a:path w="380365" h="118110">
                <a:moveTo>
                  <a:pt x="379155" y="52140"/>
                </a:moveTo>
                <a:lnTo>
                  <a:pt x="320624" y="52140"/>
                </a:lnTo>
                <a:lnTo>
                  <a:pt x="379852" y="52836"/>
                </a:lnTo>
                <a:lnTo>
                  <a:pt x="379155" y="5214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10237384" y="1132726"/>
            <a:ext cx="191762" cy="70851"/>
          </a:xfrm>
          <a:custGeom>
            <a:avLst/>
            <a:gdLst/>
            <a:ahLst/>
            <a:cxnLst/>
            <a:rect l="l" t="t" r="r" b="b"/>
            <a:pathLst>
              <a:path w="316230" h="116839">
                <a:moveTo>
                  <a:pt x="315875" y="0"/>
                </a:moveTo>
                <a:lnTo>
                  <a:pt x="257415" y="8059"/>
                </a:lnTo>
                <a:lnTo>
                  <a:pt x="201282" y="20375"/>
                </a:lnTo>
                <a:lnTo>
                  <a:pt x="147779" y="36212"/>
                </a:lnTo>
                <a:lnTo>
                  <a:pt x="97211" y="54833"/>
                </a:lnTo>
                <a:lnTo>
                  <a:pt x="49881" y="75502"/>
                </a:lnTo>
                <a:lnTo>
                  <a:pt x="6094" y="97483"/>
                </a:lnTo>
                <a:lnTo>
                  <a:pt x="2450" y="99190"/>
                </a:lnTo>
                <a:lnTo>
                  <a:pt x="0" y="102886"/>
                </a:lnTo>
                <a:lnTo>
                  <a:pt x="219" y="106970"/>
                </a:lnTo>
                <a:lnTo>
                  <a:pt x="439" y="112436"/>
                </a:lnTo>
                <a:lnTo>
                  <a:pt x="5465" y="116739"/>
                </a:lnTo>
                <a:lnTo>
                  <a:pt x="11402" y="116509"/>
                </a:lnTo>
                <a:lnTo>
                  <a:pt x="12942" y="116352"/>
                </a:lnTo>
                <a:lnTo>
                  <a:pt x="14544" y="115985"/>
                </a:lnTo>
                <a:lnTo>
                  <a:pt x="15831" y="115357"/>
                </a:lnTo>
                <a:lnTo>
                  <a:pt x="59739" y="98462"/>
                </a:lnTo>
                <a:lnTo>
                  <a:pt x="107038" y="83467"/>
                </a:lnTo>
                <a:lnTo>
                  <a:pt x="157446" y="70799"/>
                </a:lnTo>
                <a:lnTo>
                  <a:pt x="210678" y="60883"/>
                </a:lnTo>
                <a:lnTo>
                  <a:pt x="266452" y="54144"/>
                </a:lnTo>
                <a:lnTo>
                  <a:pt x="264107" y="51788"/>
                </a:lnTo>
                <a:lnTo>
                  <a:pt x="31587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10237384" y="1062578"/>
            <a:ext cx="260689" cy="72777"/>
          </a:xfrm>
          <a:custGeom>
            <a:avLst/>
            <a:gdLst/>
            <a:ahLst/>
            <a:cxnLst/>
            <a:rect l="l" t="t" r="r" b="b"/>
            <a:pathLst>
              <a:path w="429894" h="120014">
                <a:moveTo>
                  <a:pt x="375381" y="0"/>
                </a:moveTo>
                <a:lnTo>
                  <a:pt x="322450" y="2478"/>
                </a:lnTo>
                <a:lnTo>
                  <a:pt x="271057" y="8826"/>
                </a:lnTo>
                <a:lnTo>
                  <a:pt x="221401" y="18551"/>
                </a:lnTo>
                <a:lnTo>
                  <a:pt x="173678" y="31161"/>
                </a:lnTo>
                <a:lnTo>
                  <a:pt x="128088" y="46163"/>
                </a:lnTo>
                <a:lnTo>
                  <a:pt x="84829" y="63064"/>
                </a:lnTo>
                <a:lnTo>
                  <a:pt x="44098" y="81372"/>
                </a:lnTo>
                <a:lnTo>
                  <a:pt x="6094" y="100593"/>
                </a:lnTo>
                <a:lnTo>
                  <a:pt x="2450" y="102373"/>
                </a:lnTo>
                <a:lnTo>
                  <a:pt x="0" y="106028"/>
                </a:lnTo>
                <a:lnTo>
                  <a:pt x="219" y="110101"/>
                </a:lnTo>
                <a:lnTo>
                  <a:pt x="439" y="115682"/>
                </a:lnTo>
                <a:lnTo>
                  <a:pt x="5465" y="119985"/>
                </a:lnTo>
                <a:lnTo>
                  <a:pt x="11402" y="119682"/>
                </a:lnTo>
                <a:lnTo>
                  <a:pt x="12942" y="119577"/>
                </a:lnTo>
                <a:lnTo>
                  <a:pt x="14544" y="119231"/>
                </a:lnTo>
                <a:lnTo>
                  <a:pt x="15831" y="118488"/>
                </a:lnTo>
                <a:lnTo>
                  <a:pt x="58900" y="101939"/>
                </a:lnTo>
                <a:lnTo>
                  <a:pt x="105225" y="87173"/>
                </a:lnTo>
                <a:lnTo>
                  <a:pt x="154547" y="74613"/>
                </a:lnTo>
                <a:lnTo>
                  <a:pt x="206605" y="64681"/>
                </a:lnTo>
                <a:lnTo>
                  <a:pt x="261138" y="57799"/>
                </a:lnTo>
                <a:lnTo>
                  <a:pt x="317885" y="54390"/>
                </a:lnTo>
                <a:lnTo>
                  <a:pt x="377073" y="54390"/>
                </a:lnTo>
                <a:lnTo>
                  <a:pt x="429651" y="1884"/>
                </a:lnTo>
                <a:lnTo>
                  <a:pt x="375381" y="0"/>
                </a:lnTo>
                <a:close/>
              </a:path>
              <a:path w="429894" h="120014">
                <a:moveTo>
                  <a:pt x="377073" y="54390"/>
                </a:moveTo>
                <a:lnTo>
                  <a:pt x="317885" y="54390"/>
                </a:lnTo>
                <a:lnTo>
                  <a:pt x="376585" y="54877"/>
                </a:lnTo>
                <a:lnTo>
                  <a:pt x="377073" y="5439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10237384" y="991816"/>
            <a:ext cx="323069" cy="73162"/>
          </a:xfrm>
          <a:custGeom>
            <a:avLst/>
            <a:gdLst/>
            <a:ahLst/>
            <a:cxnLst/>
            <a:rect l="l" t="t" r="r" b="b"/>
            <a:pathLst>
              <a:path w="532765" h="120650">
                <a:moveTo>
                  <a:pt x="387266" y="0"/>
                </a:moveTo>
                <a:lnTo>
                  <a:pt x="332562" y="1686"/>
                </a:lnTo>
                <a:lnTo>
                  <a:pt x="279446" y="7559"/>
                </a:lnTo>
                <a:lnTo>
                  <a:pt x="228133" y="17081"/>
                </a:lnTo>
                <a:lnTo>
                  <a:pt x="178835" y="29716"/>
                </a:lnTo>
                <a:lnTo>
                  <a:pt x="131769" y="44927"/>
                </a:lnTo>
                <a:lnTo>
                  <a:pt x="87147" y="62177"/>
                </a:lnTo>
                <a:lnTo>
                  <a:pt x="45184" y="80930"/>
                </a:lnTo>
                <a:lnTo>
                  <a:pt x="6094" y="100648"/>
                </a:lnTo>
                <a:lnTo>
                  <a:pt x="2450" y="102428"/>
                </a:lnTo>
                <a:lnTo>
                  <a:pt x="0" y="106051"/>
                </a:lnTo>
                <a:lnTo>
                  <a:pt x="219" y="110114"/>
                </a:lnTo>
                <a:lnTo>
                  <a:pt x="439" y="115778"/>
                </a:lnTo>
                <a:lnTo>
                  <a:pt x="5465" y="120051"/>
                </a:lnTo>
                <a:lnTo>
                  <a:pt x="11402" y="119747"/>
                </a:lnTo>
                <a:lnTo>
                  <a:pt x="12942" y="119747"/>
                </a:lnTo>
                <a:lnTo>
                  <a:pt x="14544" y="119391"/>
                </a:lnTo>
                <a:lnTo>
                  <a:pt x="15831" y="118574"/>
                </a:lnTo>
                <a:lnTo>
                  <a:pt x="55730" y="103080"/>
                </a:lnTo>
                <a:lnTo>
                  <a:pt x="98464" y="89104"/>
                </a:lnTo>
                <a:lnTo>
                  <a:pt x="143824" y="76989"/>
                </a:lnTo>
                <a:lnTo>
                  <a:pt x="191602" y="67079"/>
                </a:lnTo>
                <a:lnTo>
                  <a:pt x="241588" y="59716"/>
                </a:lnTo>
                <a:lnTo>
                  <a:pt x="293571" y="55245"/>
                </a:lnTo>
                <a:lnTo>
                  <a:pt x="347344" y="54007"/>
                </a:lnTo>
                <a:lnTo>
                  <a:pt x="494250" y="54007"/>
                </a:lnTo>
                <a:lnTo>
                  <a:pt x="532612" y="15614"/>
                </a:lnTo>
                <a:lnTo>
                  <a:pt x="525014" y="14477"/>
                </a:lnTo>
                <a:lnTo>
                  <a:pt x="517189" y="13386"/>
                </a:lnTo>
                <a:lnTo>
                  <a:pt x="509068" y="12339"/>
                </a:lnTo>
                <a:lnTo>
                  <a:pt x="500581" y="11331"/>
                </a:lnTo>
                <a:lnTo>
                  <a:pt x="443344" y="3036"/>
                </a:lnTo>
                <a:lnTo>
                  <a:pt x="387266" y="0"/>
                </a:lnTo>
                <a:close/>
              </a:path>
              <a:path w="532765" h="120650">
                <a:moveTo>
                  <a:pt x="485888" y="62377"/>
                </a:moveTo>
                <a:lnTo>
                  <a:pt x="459598" y="62377"/>
                </a:lnTo>
                <a:lnTo>
                  <a:pt x="468006" y="63288"/>
                </a:lnTo>
                <a:lnTo>
                  <a:pt x="482749" y="65518"/>
                </a:lnTo>
                <a:lnTo>
                  <a:pt x="485888" y="62377"/>
                </a:lnTo>
                <a:close/>
              </a:path>
              <a:path w="532765" h="120650">
                <a:moveTo>
                  <a:pt x="494250" y="54007"/>
                </a:moveTo>
                <a:lnTo>
                  <a:pt x="347344" y="54007"/>
                </a:lnTo>
                <a:lnTo>
                  <a:pt x="402697" y="56347"/>
                </a:lnTo>
                <a:lnTo>
                  <a:pt x="459420" y="62607"/>
                </a:lnTo>
                <a:lnTo>
                  <a:pt x="459598" y="62377"/>
                </a:lnTo>
                <a:lnTo>
                  <a:pt x="485888" y="62377"/>
                </a:lnTo>
                <a:lnTo>
                  <a:pt x="494250" y="54007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4294967295"/>
          </p:nvPr>
        </p:nvSpPr>
        <p:spPr>
          <a:xfrm>
            <a:off x="4145417" y="6377940"/>
            <a:ext cx="3901166" cy="278554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pc="45" dirty="0">
                <a:solidFill>
                  <a:srgbClr val="808285"/>
                </a:solidFill>
              </a:rPr>
              <a:t>CORAL-CLUB.COM</a:t>
            </a:r>
          </a:p>
        </p:txBody>
      </p:sp>
      <p:grpSp>
        <p:nvGrpSpPr>
          <p:cNvPr id="46" name="Группа 45"/>
          <p:cNvGrpSpPr/>
          <p:nvPr/>
        </p:nvGrpSpPr>
        <p:grpSpPr>
          <a:xfrm>
            <a:off x="1151771" y="2088976"/>
            <a:ext cx="342322" cy="306662"/>
            <a:chOff x="1882701" y="5871528"/>
            <a:chExt cx="564515" cy="505709"/>
          </a:xfrm>
        </p:grpSpPr>
        <p:sp>
          <p:nvSpPr>
            <p:cNvPr id="47" name="object 3"/>
            <p:cNvSpPr/>
            <p:nvPr/>
          </p:nvSpPr>
          <p:spPr>
            <a:xfrm>
              <a:off x="1904113" y="595813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01" y="0"/>
                  </a:moveTo>
                  <a:lnTo>
                    <a:pt x="161524" y="5543"/>
                  </a:lnTo>
                  <a:lnTo>
                    <a:pt x="117450" y="21327"/>
                  </a:lnTo>
                  <a:lnTo>
                    <a:pt x="78548" y="46084"/>
                  </a:lnTo>
                  <a:lnTo>
                    <a:pt x="46084" y="78548"/>
                  </a:lnTo>
                  <a:lnTo>
                    <a:pt x="21327" y="117450"/>
                  </a:lnTo>
                  <a:lnTo>
                    <a:pt x="5543" y="161524"/>
                  </a:lnTo>
                  <a:lnTo>
                    <a:pt x="0" y="209501"/>
                  </a:lnTo>
                  <a:lnTo>
                    <a:pt x="5543" y="257481"/>
                  </a:lnTo>
                  <a:lnTo>
                    <a:pt x="21327" y="301556"/>
                  </a:lnTo>
                  <a:lnTo>
                    <a:pt x="46084" y="340458"/>
                  </a:lnTo>
                  <a:lnTo>
                    <a:pt x="78548" y="372921"/>
                  </a:lnTo>
                  <a:lnTo>
                    <a:pt x="117450" y="397677"/>
                  </a:lnTo>
                  <a:lnTo>
                    <a:pt x="161524" y="413460"/>
                  </a:lnTo>
                  <a:lnTo>
                    <a:pt x="209501" y="419002"/>
                  </a:lnTo>
                  <a:lnTo>
                    <a:pt x="257478" y="413460"/>
                  </a:lnTo>
                  <a:lnTo>
                    <a:pt x="301551" y="397677"/>
                  </a:lnTo>
                  <a:lnTo>
                    <a:pt x="340454" y="372921"/>
                  </a:lnTo>
                  <a:lnTo>
                    <a:pt x="357198" y="356177"/>
                  </a:lnTo>
                  <a:lnTo>
                    <a:pt x="209501" y="356177"/>
                  </a:lnTo>
                  <a:lnTo>
                    <a:pt x="163190" y="348687"/>
                  </a:lnTo>
                  <a:lnTo>
                    <a:pt x="122932" y="327840"/>
                  </a:lnTo>
                  <a:lnTo>
                    <a:pt x="91162" y="296070"/>
                  </a:lnTo>
                  <a:lnTo>
                    <a:pt x="70315" y="255812"/>
                  </a:lnTo>
                  <a:lnTo>
                    <a:pt x="62825" y="209501"/>
                  </a:lnTo>
                  <a:lnTo>
                    <a:pt x="70315" y="163190"/>
                  </a:lnTo>
                  <a:lnTo>
                    <a:pt x="91162" y="122932"/>
                  </a:lnTo>
                  <a:lnTo>
                    <a:pt x="122932" y="91162"/>
                  </a:lnTo>
                  <a:lnTo>
                    <a:pt x="163190" y="70315"/>
                  </a:lnTo>
                  <a:lnTo>
                    <a:pt x="209501" y="62825"/>
                  </a:lnTo>
                  <a:lnTo>
                    <a:pt x="357194" y="62825"/>
                  </a:lnTo>
                  <a:lnTo>
                    <a:pt x="340454" y="46084"/>
                  </a:lnTo>
                  <a:lnTo>
                    <a:pt x="301551" y="21327"/>
                  </a:lnTo>
                  <a:lnTo>
                    <a:pt x="257478" y="5543"/>
                  </a:lnTo>
                  <a:lnTo>
                    <a:pt x="209501" y="0"/>
                  </a:lnTo>
                  <a:close/>
                </a:path>
                <a:path w="419100" h="419100">
                  <a:moveTo>
                    <a:pt x="357194" y="62825"/>
                  </a:moveTo>
                  <a:lnTo>
                    <a:pt x="209501" y="62825"/>
                  </a:lnTo>
                  <a:lnTo>
                    <a:pt x="255812" y="70315"/>
                  </a:lnTo>
                  <a:lnTo>
                    <a:pt x="296070" y="91162"/>
                  </a:lnTo>
                  <a:lnTo>
                    <a:pt x="327840" y="122932"/>
                  </a:lnTo>
                  <a:lnTo>
                    <a:pt x="348687" y="163190"/>
                  </a:lnTo>
                  <a:lnTo>
                    <a:pt x="356177" y="209501"/>
                  </a:lnTo>
                  <a:lnTo>
                    <a:pt x="348687" y="255812"/>
                  </a:lnTo>
                  <a:lnTo>
                    <a:pt x="327840" y="296070"/>
                  </a:lnTo>
                  <a:lnTo>
                    <a:pt x="296070" y="327840"/>
                  </a:lnTo>
                  <a:lnTo>
                    <a:pt x="255812" y="348687"/>
                  </a:lnTo>
                  <a:lnTo>
                    <a:pt x="209501" y="356177"/>
                  </a:lnTo>
                  <a:lnTo>
                    <a:pt x="357198" y="356177"/>
                  </a:lnTo>
                  <a:lnTo>
                    <a:pt x="372918" y="340458"/>
                  </a:lnTo>
                  <a:lnTo>
                    <a:pt x="397675" y="301556"/>
                  </a:lnTo>
                  <a:lnTo>
                    <a:pt x="413459" y="257481"/>
                  </a:lnTo>
                  <a:lnTo>
                    <a:pt x="419002" y="209501"/>
                  </a:lnTo>
                  <a:lnTo>
                    <a:pt x="413459" y="161524"/>
                  </a:lnTo>
                  <a:lnTo>
                    <a:pt x="397675" y="117450"/>
                  </a:lnTo>
                  <a:lnTo>
                    <a:pt x="372918" y="78548"/>
                  </a:lnTo>
                  <a:lnTo>
                    <a:pt x="357194" y="62825"/>
                  </a:lnTo>
                  <a:close/>
                </a:path>
              </a:pathLst>
            </a:custGeom>
            <a:solidFill>
              <a:srgbClr val="AFB1B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"/>
            <p:cNvSpPr/>
            <p:nvPr/>
          </p:nvSpPr>
          <p:spPr>
            <a:xfrm>
              <a:off x="1882701" y="5871528"/>
              <a:ext cx="564515" cy="389255"/>
            </a:xfrm>
            <a:custGeom>
              <a:avLst/>
              <a:gdLst/>
              <a:ahLst/>
              <a:cxnLst/>
              <a:rect l="l" t="t" r="r" b="b"/>
              <a:pathLst>
                <a:path w="564514" h="389254">
                  <a:moveTo>
                    <a:pt x="0" y="111054"/>
                  </a:moveTo>
                  <a:lnTo>
                    <a:pt x="230903" y="388763"/>
                  </a:lnTo>
                  <a:lnTo>
                    <a:pt x="335835" y="266285"/>
                  </a:lnTo>
                  <a:lnTo>
                    <a:pt x="230903" y="266285"/>
                  </a:lnTo>
                  <a:lnTo>
                    <a:pt x="0" y="111054"/>
                  </a:lnTo>
                  <a:close/>
                </a:path>
                <a:path w="564514" h="389254">
                  <a:moveTo>
                    <a:pt x="563972" y="0"/>
                  </a:moveTo>
                  <a:lnTo>
                    <a:pt x="230903" y="266285"/>
                  </a:lnTo>
                  <a:lnTo>
                    <a:pt x="335835" y="266285"/>
                  </a:lnTo>
                  <a:lnTo>
                    <a:pt x="5639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  <p:extLst>
      <p:ext uri="{BB962C8B-B14F-4D97-AF65-F5344CB8AC3E}">
        <p14:creationId xmlns:p14="http://schemas.microsoft.com/office/powerpoint/2010/main" val="2208848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4063145" y="2518581"/>
            <a:ext cx="6859014" cy="1844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</a:pP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так, ваша страничка создана. Поздравляем вас! И переходим к следующему шагу. </a:t>
            </a: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08" b="94766" l="66655" r="784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35" t="3896" r="20211" b="4506"/>
          <a:stretch/>
        </p:blipFill>
        <p:spPr>
          <a:xfrm>
            <a:off x="1693073" y="298882"/>
            <a:ext cx="2467204" cy="61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2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00552" y="695030"/>
            <a:ext cx="4391276" cy="5467532"/>
          </a:xfrm>
          <a:custGeom>
            <a:avLst/>
            <a:gdLst/>
            <a:ahLst/>
            <a:cxnLst/>
            <a:rect l="l" t="t" r="r" b="b"/>
            <a:pathLst>
              <a:path w="7241540" h="9016365">
                <a:moveTo>
                  <a:pt x="7240910" y="0"/>
                </a:moveTo>
                <a:lnTo>
                  <a:pt x="0" y="0"/>
                </a:lnTo>
                <a:lnTo>
                  <a:pt x="0" y="9016249"/>
                </a:lnTo>
                <a:lnTo>
                  <a:pt x="7240910" y="9016249"/>
                </a:lnTo>
                <a:lnTo>
                  <a:pt x="7240910" y="7284102"/>
                </a:lnTo>
                <a:lnTo>
                  <a:pt x="83767" y="7284102"/>
                </a:lnTo>
                <a:lnTo>
                  <a:pt x="73296" y="942379"/>
                </a:lnTo>
                <a:lnTo>
                  <a:pt x="7240910" y="942379"/>
                </a:lnTo>
                <a:lnTo>
                  <a:pt x="7240910" y="0"/>
                </a:lnTo>
                <a:close/>
              </a:path>
              <a:path w="7241540" h="9016365">
                <a:moveTo>
                  <a:pt x="7240910" y="942379"/>
                </a:moveTo>
                <a:lnTo>
                  <a:pt x="7167614" y="942379"/>
                </a:lnTo>
                <a:lnTo>
                  <a:pt x="7167614" y="7284102"/>
                </a:lnTo>
                <a:lnTo>
                  <a:pt x="7240910" y="7284102"/>
                </a:lnTo>
                <a:lnTo>
                  <a:pt x="7240910" y="9423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effectLst/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4129802" y="5660027"/>
            <a:ext cx="338661" cy="5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4143629" y="5772006"/>
            <a:ext cx="30035" cy="46593"/>
          </a:xfrm>
          <a:custGeom>
            <a:avLst/>
            <a:gdLst/>
            <a:ahLst/>
            <a:cxnLst/>
            <a:rect l="l" t="t" r="r" b="b"/>
            <a:pathLst>
              <a:path w="49529" h="76834">
                <a:moveTo>
                  <a:pt x="14592" y="66825"/>
                </a:moveTo>
                <a:lnTo>
                  <a:pt x="8795" y="66825"/>
                </a:lnTo>
                <a:lnTo>
                  <a:pt x="12617" y="73610"/>
                </a:lnTo>
                <a:lnTo>
                  <a:pt x="18564" y="76479"/>
                </a:lnTo>
                <a:lnTo>
                  <a:pt x="25978" y="76479"/>
                </a:lnTo>
                <a:lnTo>
                  <a:pt x="34408" y="74767"/>
                </a:lnTo>
                <a:lnTo>
                  <a:pt x="41786" y="69624"/>
                </a:lnTo>
                <a:lnTo>
                  <a:pt x="42139" y="69045"/>
                </a:lnTo>
                <a:lnTo>
                  <a:pt x="17287" y="69045"/>
                </a:lnTo>
                <a:lnTo>
                  <a:pt x="14592" y="66825"/>
                </a:lnTo>
                <a:close/>
              </a:path>
              <a:path w="49529" h="76834">
                <a:moveTo>
                  <a:pt x="9654" y="0"/>
                </a:moveTo>
                <a:lnTo>
                  <a:pt x="418" y="0"/>
                </a:lnTo>
                <a:lnTo>
                  <a:pt x="320" y="69045"/>
                </a:lnTo>
                <a:lnTo>
                  <a:pt x="209" y="71809"/>
                </a:lnTo>
                <a:lnTo>
                  <a:pt x="0" y="75306"/>
                </a:lnTo>
                <a:lnTo>
                  <a:pt x="8062" y="75306"/>
                </a:lnTo>
                <a:lnTo>
                  <a:pt x="8481" y="66825"/>
                </a:lnTo>
                <a:lnTo>
                  <a:pt x="14592" y="66825"/>
                </a:lnTo>
                <a:lnTo>
                  <a:pt x="11884" y="64594"/>
                </a:lnTo>
                <a:lnTo>
                  <a:pt x="10072" y="58123"/>
                </a:lnTo>
                <a:lnTo>
                  <a:pt x="9863" y="57066"/>
                </a:lnTo>
                <a:lnTo>
                  <a:pt x="9654" y="55893"/>
                </a:lnTo>
                <a:lnTo>
                  <a:pt x="9654" y="44019"/>
                </a:lnTo>
                <a:lnTo>
                  <a:pt x="9968" y="42742"/>
                </a:lnTo>
                <a:lnTo>
                  <a:pt x="10177" y="41684"/>
                </a:lnTo>
                <a:lnTo>
                  <a:pt x="12093" y="34585"/>
                </a:lnTo>
                <a:lnTo>
                  <a:pt x="15290" y="32239"/>
                </a:lnTo>
                <a:lnTo>
                  <a:pt x="9654" y="32239"/>
                </a:lnTo>
                <a:lnTo>
                  <a:pt x="9654" y="0"/>
                </a:lnTo>
                <a:close/>
              </a:path>
              <a:path w="49529" h="76834">
                <a:moveTo>
                  <a:pt x="43084" y="30229"/>
                </a:moveTo>
                <a:lnTo>
                  <a:pt x="34365" y="30229"/>
                </a:lnTo>
                <a:lnTo>
                  <a:pt x="39663" y="39024"/>
                </a:lnTo>
                <a:lnTo>
                  <a:pt x="39663" y="61097"/>
                </a:lnTo>
                <a:lnTo>
                  <a:pt x="33831" y="69045"/>
                </a:lnTo>
                <a:lnTo>
                  <a:pt x="42139" y="69045"/>
                </a:lnTo>
                <a:lnTo>
                  <a:pt x="47016" y="61040"/>
                </a:lnTo>
                <a:lnTo>
                  <a:pt x="49003" y="49003"/>
                </a:lnTo>
                <a:lnTo>
                  <a:pt x="47452" y="38332"/>
                </a:lnTo>
                <a:lnTo>
                  <a:pt x="43084" y="30229"/>
                </a:lnTo>
                <a:close/>
              </a:path>
              <a:path w="49529" h="76834">
                <a:moveTo>
                  <a:pt x="27360" y="22805"/>
                </a:moveTo>
                <a:lnTo>
                  <a:pt x="19088" y="22805"/>
                </a:lnTo>
                <a:lnTo>
                  <a:pt x="13151" y="26522"/>
                </a:lnTo>
                <a:lnTo>
                  <a:pt x="9863" y="32239"/>
                </a:lnTo>
                <a:lnTo>
                  <a:pt x="15290" y="32239"/>
                </a:lnTo>
                <a:lnTo>
                  <a:pt x="18030" y="30229"/>
                </a:lnTo>
                <a:lnTo>
                  <a:pt x="43084" y="30229"/>
                </a:lnTo>
                <a:lnTo>
                  <a:pt x="42992" y="30057"/>
                </a:lnTo>
                <a:lnTo>
                  <a:pt x="36127" y="24706"/>
                </a:lnTo>
                <a:lnTo>
                  <a:pt x="27360" y="228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178223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2" y="38267"/>
                </a:lnTo>
                <a:lnTo>
                  <a:pt x="6697" y="46438"/>
                </a:lnTo>
                <a:lnTo>
                  <a:pt x="14634" y="51703"/>
                </a:lnTo>
                <a:lnTo>
                  <a:pt x="25245" y="53569"/>
                </a:lnTo>
                <a:lnTo>
                  <a:pt x="3341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1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97" y="26093"/>
                </a:lnTo>
                <a:lnTo>
                  <a:pt x="45297" y="24187"/>
                </a:lnTo>
                <a:lnTo>
                  <a:pt x="4500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70" y="6680"/>
                </a:lnTo>
                <a:lnTo>
                  <a:pt x="34461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70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5008" y="21852"/>
                </a:lnTo>
                <a:lnTo>
                  <a:pt x="44338" y="16428"/>
                </a:lnTo>
                <a:lnTo>
                  <a:pt x="40971" y="8556"/>
                </a:lnTo>
                <a:lnTo>
                  <a:pt x="38970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10242" y="5785831"/>
            <a:ext cx="25029" cy="32730"/>
          </a:xfrm>
          <a:custGeom>
            <a:avLst/>
            <a:gdLst/>
            <a:ahLst/>
            <a:cxnLst/>
            <a:rect l="l" t="t" r="r" b="b"/>
            <a:pathLst>
              <a:path w="41275" h="53975">
                <a:moveTo>
                  <a:pt x="36337" y="6900"/>
                </a:moveTo>
                <a:lnTo>
                  <a:pt x="29695" y="6900"/>
                </a:lnTo>
                <a:lnTo>
                  <a:pt x="30868" y="14533"/>
                </a:lnTo>
                <a:lnTo>
                  <a:pt x="30868" y="19842"/>
                </a:lnTo>
                <a:lnTo>
                  <a:pt x="17678" y="21036"/>
                </a:lnTo>
                <a:lnTo>
                  <a:pt x="7997" y="24695"/>
                </a:lnTo>
                <a:lnTo>
                  <a:pt x="2034" y="30703"/>
                </a:lnTo>
                <a:lnTo>
                  <a:pt x="0" y="38941"/>
                </a:lnTo>
                <a:lnTo>
                  <a:pt x="0" y="46354"/>
                </a:lnTo>
                <a:lnTo>
                  <a:pt x="5308" y="53673"/>
                </a:lnTo>
                <a:lnTo>
                  <a:pt x="23015" y="53673"/>
                </a:lnTo>
                <a:lnTo>
                  <a:pt x="28533" y="50071"/>
                </a:lnTo>
                <a:lnTo>
                  <a:pt x="30873" y="46783"/>
                </a:lnTo>
                <a:lnTo>
                  <a:pt x="13360" y="46783"/>
                </a:lnTo>
                <a:lnTo>
                  <a:pt x="9329" y="43914"/>
                </a:lnTo>
                <a:lnTo>
                  <a:pt x="9329" y="27904"/>
                </a:lnTo>
                <a:lnTo>
                  <a:pt x="20899" y="26093"/>
                </a:lnTo>
                <a:lnTo>
                  <a:pt x="40093" y="26093"/>
                </a:lnTo>
                <a:lnTo>
                  <a:pt x="40093" y="21015"/>
                </a:lnTo>
                <a:lnTo>
                  <a:pt x="39252" y="13389"/>
                </a:lnTo>
                <a:lnTo>
                  <a:pt x="36337" y="6900"/>
                </a:lnTo>
                <a:close/>
              </a:path>
              <a:path w="41275" h="53975">
                <a:moveTo>
                  <a:pt x="40162" y="46040"/>
                </a:moveTo>
                <a:lnTo>
                  <a:pt x="31716" y="46040"/>
                </a:lnTo>
                <a:lnTo>
                  <a:pt x="32459" y="52511"/>
                </a:lnTo>
                <a:lnTo>
                  <a:pt x="40941" y="52511"/>
                </a:lnTo>
                <a:lnTo>
                  <a:pt x="40312" y="49003"/>
                </a:lnTo>
                <a:lnTo>
                  <a:pt x="40162" y="46040"/>
                </a:lnTo>
                <a:close/>
              </a:path>
              <a:path w="41275" h="53975">
                <a:moveTo>
                  <a:pt x="40093" y="26093"/>
                </a:moveTo>
                <a:lnTo>
                  <a:pt x="20899" y="26093"/>
                </a:lnTo>
                <a:lnTo>
                  <a:pt x="31077" y="26313"/>
                </a:lnTo>
                <a:lnTo>
                  <a:pt x="31077" y="36176"/>
                </a:lnTo>
                <a:lnTo>
                  <a:pt x="30868" y="37234"/>
                </a:lnTo>
                <a:lnTo>
                  <a:pt x="29067" y="42543"/>
                </a:lnTo>
                <a:lnTo>
                  <a:pt x="24826" y="46783"/>
                </a:lnTo>
                <a:lnTo>
                  <a:pt x="30873" y="46783"/>
                </a:lnTo>
                <a:lnTo>
                  <a:pt x="31402" y="46040"/>
                </a:lnTo>
                <a:lnTo>
                  <a:pt x="40162" y="46040"/>
                </a:lnTo>
                <a:lnTo>
                  <a:pt x="40093" y="26093"/>
                </a:lnTo>
                <a:close/>
              </a:path>
              <a:path w="41275" h="53975">
                <a:moveTo>
                  <a:pt x="20575" y="0"/>
                </a:moveTo>
                <a:lnTo>
                  <a:pt x="14114" y="0"/>
                </a:lnTo>
                <a:lnTo>
                  <a:pt x="7957" y="1811"/>
                </a:lnTo>
                <a:lnTo>
                  <a:pt x="3717" y="4565"/>
                </a:lnTo>
                <a:lnTo>
                  <a:pt x="5832" y="10722"/>
                </a:lnTo>
                <a:lnTo>
                  <a:pt x="9444" y="8387"/>
                </a:lnTo>
                <a:lnTo>
                  <a:pt x="14428" y="6900"/>
                </a:lnTo>
                <a:lnTo>
                  <a:pt x="36337" y="6900"/>
                </a:lnTo>
                <a:lnTo>
                  <a:pt x="36224" y="6647"/>
                </a:lnTo>
                <a:lnTo>
                  <a:pt x="30251" y="1836"/>
                </a:lnTo>
                <a:lnTo>
                  <a:pt x="20575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243486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4275576" y="5777601"/>
            <a:ext cx="18483" cy="40817"/>
          </a:xfrm>
          <a:custGeom>
            <a:avLst/>
            <a:gdLst/>
            <a:ahLst/>
            <a:cxnLst/>
            <a:rect l="l" t="t" r="r" b="b"/>
            <a:pathLst>
              <a:path w="30479" h="67309">
                <a:moveTo>
                  <a:pt x="17067" y="21842"/>
                </a:moveTo>
                <a:lnTo>
                  <a:pt x="7947" y="21842"/>
                </a:lnTo>
                <a:lnTo>
                  <a:pt x="7947" y="55893"/>
                </a:lnTo>
                <a:lnTo>
                  <a:pt x="8900" y="60458"/>
                </a:lnTo>
                <a:lnTo>
                  <a:pt x="11549" y="63223"/>
                </a:lnTo>
                <a:lnTo>
                  <a:pt x="13779" y="65767"/>
                </a:lnTo>
                <a:lnTo>
                  <a:pt x="17276" y="67139"/>
                </a:lnTo>
                <a:lnTo>
                  <a:pt x="25234" y="67139"/>
                </a:lnTo>
                <a:lnTo>
                  <a:pt x="28093" y="66605"/>
                </a:lnTo>
                <a:lnTo>
                  <a:pt x="29904" y="65872"/>
                </a:lnTo>
                <a:lnTo>
                  <a:pt x="29514" y="59506"/>
                </a:lnTo>
                <a:lnTo>
                  <a:pt x="18868" y="59506"/>
                </a:lnTo>
                <a:lnTo>
                  <a:pt x="17067" y="55893"/>
                </a:lnTo>
                <a:lnTo>
                  <a:pt x="17067" y="21842"/>
                </a:lnTo>
                <a:close/>
              </a:path>
              <a:path w="30479" h="67309">
                <a:moveTo>
                  <a:pt x="29475" y="58867"/>
                </a:moveTo>
                <a:lnTo>
                  <a:pt x="28313" y="59191"/>
                </a:lnTo>
                <a:lnTo>
                  <a:pt x="26501" y="59506"/>
                </a:lnTo>
                <a:lnTo>
                  <a:pt x="29514" y="59506"/>
                </a:lnTo>
                <a:lnTo>
                  <a:pt x="29475" y="58867"/>
                </a:lnTo>
                <a:close/>
              </a:path>
              <a:path w="30479" h="67309">
                <a:moveTo>
                  <a:pt x="30428" y="14753"/>
                </a:moveTo>
                <a:lnTo>
                  <a:pt x="0" y="14753"/>
                </a:lnTo>
                <a:lnTo>
                  <a:pt x="0" y="21842"/>
                </a:lnTo>
                <a:lnTo>
                  <a:pt x="30428" y="21842"/>
                </a:lnTo>
                <a:lnTo>
                  <a:pt x="30428" y="14753"/>
                </a:lnTo>
                <a:close/>
              </a:path>
              <a:path w="30479" h="67309">
                <a:moveTo>
                  <a:pt x="17067" y="0"/>
                </a:moveTo>
                <a:lnTo>
                  <a:pt x="7947" y="2439"/>
                </a:lnTo>
                <a:lnTo>
                  <a:pt x="7947" y="14753"/>
                </a:lnTo>
                <a:lnTo>
                  <a:pt x="17067" y="14753"/>
                </a:lnTo>
                <a:lnTo>
                  <a:pt x="17067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296855" y="5786546"/>
            <a:ext cx="29265" cy="45438"/>
          </a:xfrm>
          <a:custGeom>
            <a:avLst/>
            <a:gdLst/>
            <a:ahLst/>
            <a:cxnLst/>
            <a:rect l="l" t="t" r="r" b="b"/>
            <a:pathLst>
              <a:path w="48259" h="74929">
                <a:moveTo>
                  <a:pt x="10188" y="0"/>
                </a:moveTo>
                <a:lnTo>
                  <a:pt x="0" y="0"/>
                </a:lnTo>
                <a:lnTo>
                  <a:pt x="18983" y="47307"/>
                </a:lnTo>
                <a:lnTo>
                  <a:pt x="19413" y="48469"/>
                </a:lnTo>
                <a:lnTo>
                  <a:pt x="19622" y="49213"/>
                </a:lnTo>
                <a:lnTo>
                  <a:pt x="19622" y="50270"/>
                </a:lnTo>
                <a:lnTo>
                  <a:pt x="19308" y="51014"/>
                </a:lnTo>
                <a:lnTo>
                  <a:pt x="16763" y="56741"/>
                </a:lnTo>
                <a:lnTo>
                  <a:pt x="13580" y="60343"/>
                </a:lnTo>
                <a:lnTo>
                  <a:pt x="11036" y="62364"/>
                </a:lnTo>
                <a:lnTo>
                  <a:pt x="8271" y="64699"/>
                </a:lnTo>
                <a:lnTo>
                  <a:pt x="5193" y="66186"/>
                </a:lnTo>
                <a:lnTo>
                  <a:pt x="2869" y="66919"/>
                </a:lnTo>
                <a:lnTo>
                  <a:pt x="5193" y="74772"/>
                </a:lnTo>
                <a:lnTo>
                  <a:pt x="32566" y="40825"/>
                </a:lnTo>
                <a:lnTo>
                  <a:pt x="24711" y="40825"/>
                </a:lnTo>
                <a:lnTo>
                  <a:pt x="23873" y="37758"/>
                </a:lnTo>
                <a:lnTo>
                  <a:pt x="22596" y="33726"/>
                </a:lnTo>
                <a:lnTo>
                  <a:pt x="21356" y="30114"/>
                </a:lnTo>
                <a:lnTo>
                  <a:pt x="10188" y="0"/>
                </a:lnTo>
                <a:close/>
              </a:path>
              <a:path w="48259" h="74929">
                <a:moveTo>
                  <a:pt x="48260" y="0"/>
                </a:moveTo>
                <a:lnTo>
                  <a:pt x="38396" y="0"/>
                </a:lnTo>
                <a:lnTo>
                  <a:pt x="28147" y="30323"/>
                </a:lnTo>
                <a:lnTo>
                  <a:pt x="26941" y="33831"/>
                </a:lnTo>
                <a:lnTo>
                  <a:pt x="25884" y="37758"/>
                </a:lnTo>
                <a:lnTo>
                  <a:pt x="24931" y="40825"/>
                </a:lnTo>
                <a:lnTo>
                  <a:pt x="32566" y="40825"/>
                </a:lnTo>
                <a:lnTo>
                  <a:pt x="34260" y="36595"/>
                </a:lnTo>
                <a:lnTo>
                  <a:pt x="48260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331064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364499" y="5785833"/>
            <a:ext cx="20408" cy="32730"/>
          </a:xfrm>
          <a:custGeom>
            <a:avLst/>
            <a:gdLst/>
            <a:ahLst/>
            <a:cxnLst/>
            <a:rect l="l" t="t" r="r" b="b"/>
            <a:pathLst>
              <a:path w="33654" h="53975">
                <a:moveTo>
                  <a:pt x="2335" y="42962"/>
                </a:moveTo>
                <a:lnTo>
                  <a:pt x="0" y="50071"/>
                </a:lnTo>
                <a:lnTo>
                  <a:pt x="3601" y="52186"/>
                </a:lnTo>
                <a:lnTo>
                  <a:pt x="8806" y="53569"/>
                </a:lnTo>
                <a:lnTo>
                  <a:pt x="26616" y="53569"/>
                </a:lnTo>
                <a:lnTo>
                  <a:pt x="33622" y="47202"/>
                </a:lnTo>
                <a:lnTo>
                  <a:pt x="33622" y="46668"/>
                </a:lnTo>
                <a:lnTo>
                  <a:pt x="9978" y="46668"/>
                </a:lnTo>
                <a:lnTo>
                  <a:pt x="5088" y="44763"/>
                </a:lnTo>
                <a:lnTo>
                  <a:pt x="2335" y="42962"/>
                </a:lnTo>
                <a:close/>
              </a:path>
              <a:path w="33654" h="53975">
                <a:moveTo>
                  <a:pt x="24397" y="0"/>
                </a:moveTo>
                <a:lnTo>
                  <a:pt x="8167" y="0"/>
                </a:lnTo>
                <a:lnTo>
                  <a:pt x="1486" y="6785"/>
                </a:lnTo>
                <a:lnTo>
                  <a:pt x="1486" y="21214"/>
                </a:lnTo>
                <a:lnTo>
                  <a:pt x="5842" y="26313"/>
                </a:lnTo>
                <a:lnTo>
                  <a:pt x="15067" y="29601"/>
                </a:lnTo>
                <a:lnTo>
                  <a:pt x="21957" y="32145"/>
                </a:lnTo>
                <a:lnTo>
                  <a:pt x="24606" y="34585"/>
                </a:lnTo>
                <a:lnTo>
                  <a:pt x="24606" y="43286"/>
                </a:lnTo>
                <a:lnTo>
                  <a:pt x="21423" y="46668"/>
                </a:lnTo>
                <a:lnTo>
                  <a:pt x="33622" y="46668"/>
                </a:lnTo>
                <a:lnTo>
                  <a:pt x="33622" y="30554"/>
                </a:lnTo>
                <a:lnTo>
                  <a:pt x="29067" y="26093"/>
                </a:lnTo>
                <a:lnTo>
                  <a:pt x="13476" y="20156"/>
                </a:lnTo>
                <a:lnTo>
                  <a:pt x="10397" y="18250"/>
                </a:lnTo>
                <a:lnTo>
                  <a:pt x="10397" y="10188"/>
                </a:lnTo>
                <a:lnTo>
                  <a:pt x="13476" y="7005"/>
                </a:lnTo>
                <a:lnTo>
                  <a:pt x="30507" y="7005"/>
                </a:lnTo>
                <a:lnTo>
                  <a:pt x="31821" y="3183"/>
                </a:lnTo>
                <a:lnTo>
                  <a:pt x="28962" y="1486"/>
                </a:lnTo>
                <a:lnTo>
                  <a:pt x="24397" y="0"/>
                </a:lnTo>
                <a:close/>
              </a:path>
              <a:path w="33654" h="53975">
                <a:moveTo>
                  <a:pt x="30507" y="7005"/>
                </a:moveTo>
                <a:lnTo>
                  <a:pt x="23758" y="7005"/>
                </a:lnTo>
                <a:lnTo>
                  <a:pt x="27475" y="8701"/>
                </a:lnTo>
                <a:lnTo>
                  <a:pt x="29486" y="9978"/>
                </a:lnTo>
                <a:lnTo>
                  <a:pt x="30507" y="70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389899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0" y="38267"/>
                </a:lnTo>
                <a:lnTo>
                  <a:pt x="6692" y="46438"/>
                </a:lnTo>
                <a:lnTo>
                  <a:pt x="14626" y="51703"/>
                </a:lnTo>
                <a:lnTo>
                  <a:pt x="25234" y="53569"/>
                </a:lnTo>
                <a:lnTo>
                  <a:pt x="3340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0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86" y="26093"/>
                </a:lnTo>
                <a:lnTo>
                  <a:pt x="45286" y="24187"/>
                </a:lnTo>
                <a:lnTo>
                  <a:pt x="4499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66" y="6680"/>
                </a:lnTo>
                <a:lnTo>
                  <a:pt x="34459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66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4998" y="21852"/>
                </a:lnTo>
                <a:lnTo>
                  <a:pt x="44329" y="16428"/>
                </a:lnTo>
                <a:lnTo>
                  <a:pt x="40966" y="8556"/>
                </a:lnTo>
                <a:lnTo>
                  <a:pt x="38966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4424109" y="5785831"/>
            <a:ext cx="15787" cy="31960"/>
          </a:xfrm>
          <a:custGeom>
            <a:avLst/>
            <a:gdLst/>
            <a:ahLst/>
            <a:cxnLst/>
            <a:rect l="l" t="t" r="r" b="b"/>
            <a:pathLst>
              <a:path w="26034" h="52704">
                <a:moveTo>
                  <a:pt x="8167" y="1183"/>
                </a:moveTo>
                <a:lnTo>
                  <a:pt x="0" y="1183"/>
                </a:lnTo>
                <a:lnTo>
                  <a:pt x="314" y="5947"/>
                </a:lnTo>
                <a:lnTo>
                  <a:pt x="418" y="52511"/>
                </a:lnTo>
                <a:lnTo>
                  <a:pt x="9654" y="52511"/>
                </a:lnTo>
                <a:lnTo>
                  <a:pt x="9654" y="23549"/>
                </a:lnTo>
                <a:lnTo>
                  <a:pt x="9853" y="22072"/>
                </a:lnTo>
                <a:lnTo>
                  <a:pt x="11339" y="13790"/>
                </a:lnTo>
                <a:lnTo>
                  <a:pt x="13719" y="11256"/>
                </a:lnTo>
                <a:lnTo>
                  <a:pt x="8481" y="11256"/>
                </a:lnTo>
                <a:lnTo>
                  <a:pt x="8167" y="1183"/>
                </a:lnTo>
                <a:close/>
              </a:path>
              <a:path w="26034" h="52704">
                <a:moveTo>
                  <a:pt x="24177" y="0"/>
                </a:moveTo>
                <a:lnTo>
                  <a:pt x="16858" y="0"/>
                </a:lnTo>
                <a:lnTo>
                  <a:pt x="11235" y="4355"/>
                </a:lnTo>
                <a:lnTo>
                  <a:pt x="8910" y="11256"/>
                </a:lnTo>
                <a:lnTo>
                  <a:pt x="13719" y="11256"/>
                </a:lnTo>
                <a:lnTo>
                  <a:pt x="16009" y="8816"/>
                </a:lnTo>
                <a:lnTo>
                  <a:pt x="25768" y="8816"/>
                </a:lnTo>
                <a:lnTo>
                  <a:pt x="25768" y="324"/>
                </a:lnTo>
                <a:lnTo>
                  <a:pt x="24920" y="115"/>
                </a:lnTo>
                <a:lnTo>
                  <a:pt x="24177" y="0"/>
                </a:lnTo>
                <a:close/>
              </a:path>
              <a:path w="26034" h="52704">
                <a:moveTo>
                  <a:pt x="25768" y="8816"/>
                </a:moveTo>
                <a:lnTo>
                  <a:pt x="23863" y="8816"/>
                </a:lnTo>
                <a:lnTo>
                  <a:pt x="24815" y="8921"/>
                </a:lnTo>
                <a:lnTo>
                  <a:pt x="25768" y="9130"/>
                </a:lnTo>
                <a:lnTo>
                  <a:pt x="25768" y="8816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4469898" y="5771296"/>
            <a:ext cx="695651" cy="60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4091038" y="5439845"/>
            <a:ext cx="135158" cy="125531"/>
          </a:xfrm>
          <a:custGeom>
            <a:avLst/>
            <a:gdLst/>
            <a:ahLst/>
            <a:cxnLst/>
            <a:rect l="l" t="t" r="r" b="b"/>
            <a:pathLst>
              <a:path w="222884" h="207009">
                <a:moveTo>
                  <a:pt x="64960" y="3"/>
                </a:moveTo>
                <a:lnTo>
                  <a:pt x="40860" y="5346"/>
                </a:lnTo>
                <a:lnTo>
                  <a:pt x="19695" y="19657"/>
                </a:lnTo>
                <a:lnTo>
                  <a:pt x="4923" y="41925"/>
                </a:lnTo>
                <a:lnTo>
                  <a:pt x="0" y="67279"/>
                </a:lnTo>
                <a:lnTo>
                  <a:pt x="4923" y="92633"/>
                </a:lnTo>
                <a:lnTo>
                  <a:pt x="19695" y="114900"/>
                </a:lnTo>
                <a:lnTo>
                  <a:pt x="111221" y="206447"/>
                </a:lnTo>
                <a:lnTo>
                  <a:pt x="126027" y="191642"/>
                </a:lnTo>
                <a:lnTo>
                  <a:pt x="111221" y="191642"/>
                </a:lnTo>
                <a:lnTo>
                  <a:pt x="27098" y="107498"/>
                </a:lnTo>
                <a:lnTo>
                  <a:pt x="14623" y="88687"/>
                </a:lnTo>
                <a:lnTo>
                  <a:pt x="10465" y="67275"/>
                </a:lnTo>
                <a:lnTo>
                  <a:pt x="14623" y="45864"/>
                </a:lnTo>
                <a:lnTo>
                  <a:pt x="45899" y="14588"/>
                </a:lnTo>
                <a:lnTo>
                  <a:pt x="101144" y="10432"/>
                </a:lnTo>
                <a:lnTo>
                  <a:pt x="89306" y="3631"/>
                </a:lnTo>
                <a:lnTo>
                  <a:pt x="64960" y="3"/>
                </a:lnTo>
                <a:close/>
              </a:path>
              <a:path w="222884" h="207009">
                <a:moveTo>
                  <a:pt x="189135" y="10435"/>
                </a:moveTo>
                <a:lnTo>
                  <a:pt x="155141" y="10435"/>
                </a:lnTo>
                <a:lnTo>
                  <a:pt x="176554" y="14591"/>
                </a:lnTo>
                <a:lnTo>
                  <a:pt x="195355" y="27060"/>
                </a:lnTo>
                <a:lnTo>
                  <a:pt x="207835" y="45864"/>
                </a:lnTo>
                <a:lnTo>
                  <a:pt x="211995" y="67279"/>
                </a:lnTo>
                <a:lnTo>
                  <a:pt x="207835" y="88687"/>
                </a:lnTo>
                <a:lnTo>
                  <a:pt x="195355" y="107498"/>
                </a:lnTo>
                <a:lnTo>
                  <a:pt x="111221" y="191642"/>
                </a:lnTo>
                <a:lnTo>
                  <a:pt x="126027" y="191642"/>
                </a:lnTo>
                <a:lnTo>
                  <a:pt x="202768" y="114900"/>
                </a:lnTo>
                <a:lnTo>
                  <a:pt x="217534" y="92633"/>
                </a:lnTo>
                <a:lnTo>
                  <a:pt x="222455" y="67275"/>
                </a:lnTo>
                <a:lnTo>
                  <a:pt x="217534" y="41925"/>
                </a:lnTo>
                <a:lnTo>
                  <a:pt x="202768" y="19657"/>
                </a:lnTo>
                <a:lnTo>
                  <a:pt x="189135" y="10435"/>
                </a:lnTo>
                <a:close/>
              </a:path>
              <a:path w="222884" h="207009">
                <a:moveTo>
                  <a:pt x="101144" y="10432"/>
                </a:moveTo>
                <a:lnTo>
                  <a:pt x="67306" y="10432"/>
                </a:lnTo>
                <a:lnTo>
                  <a:pt x="78180" y="11471"/>
                </a:lnTo>
                <a:lnTo>
                  <a:pt x="88729" y="14591"/>
                </a:lnTo>
                <a:lnTo>
                  <a:pt x="98612" y="19784"/>
                </a:lnTo>
                <a:lnTo>
                  <a:pt x="107525" y="27060"/>
                </a:lnTo>
                <a:lnTo>
                  <a:pt x="111221" y="30756"/>
                </a:lnTo>
                <a:lnTo>
                  <a:pt x="114928" y="27060"/>
                </a:lnTo>
                <a:lnTo>
                  <a:pt x="131269" y="16223"/>
                </a:lnTo>
                <a:lnTo>
                  <a:pt x="111221" y="16223"/>
                </a:lnTo>
                <a:lnTo>
                  <a:pt x="101144" y="10432"/>
                </a:lnTo>
                <a:close/>
              </a:path>
              <a:path w="222884" h="207009">
                <a:moveTo>
                  <a:pt x="157513" y="0"/>
                </a:moveTo>
                <a:lnTo>
                  <a:pt x="133143" y="3631"/>
                </a:lnTo>
                <a:lnTo>
                  <a:pt x="111221" y="16223"/>
                </a:lnTo>
                <a:lnTo>
                  <a:pt x="131269" y="16223"/>
                </a:lnTo>
                <a:lnTo>
                  <a:pt x="133746" y="14588"/>
                </a:lnTo>
                <a:lnTo>
                  <a:pt x="155141" y="10435"/>
                </a:lnTo>
                <a:lnTo>
                  <a:pt x="189135" y="10435"/>
                </a:lnTo>
                <a:lnTo>
                  <a:pt x="181604" y="5344"/>
                </a:lnTo>
                <a:lnTo>
                  <a:pt x="15751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4336886" y="5439614"/>
            <a:ext cx="124375" cy="124375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83849" y="191324"/>
                </a:moveTo>
                <a:lnTo>
                  <a:pt x="150037" y="191324"/>
                </a:lnTo>
                <a:lnTo>
                  <a:pt x="204559" y="204957"/>
                </a:lnTo>
                <a:lnTo>
                  <a:pt x="202641" y="193941"/>
                </a:lnTo>
                <a:lnTo>
                  <a:pt x="194329" y="193941"/>
                </a:lnTo>
                <a:lnTo>
                  <a:pt x="183849" y="191324"/>
                </a:lnTo>
                <a:close/>
              </a:path>
              <a:path w="205104" h="205104">
                <a:moveTo>
                  <a:pt x="101766" y="0"/>
                </a:moveTo>
                <a:lnTo>
                  <a:pt x="62192" y="8011"/>
                </a:lnTo>
                <a:lnTo>
                  <a:pt x="29840" y="29845"/>
                </a:lnTo>
                <a:lnTo>
                  <a:pt x="8010" y="62201"/>
                </a:lnTo>
                <a:lnTo>
                  <a:pt x="0" y="101777"/>
                </a:lnTo>
                <a:lnTo>
                  <a:pt x="8010" y="141356"/>
                </a:lnTo>
                <a:lnTo>
                  <a:pt x="29840" y="173711"/>
                </a:lnTo>
                <a:lnTo>
                  <a:pt x="62192" y="195543"/>
                </a:lnTo>
                <a:lnTo>
                  <a:pt x="101766" y="203554"/>
                </a:lnTo>
                <a:lnTo>
                  <a:pt x="114313" y="202768"/>
                </a:lnTo>
                <a:lnTo>
                  <a:pt x="126644" y="200438"/>
                </a:lnTo>
                <a:lnTo>
                  <a:pt x="138603" y="196609"/>
                </a:lnTo>
                <a:lnTo>
                  <a:pt x="141317" y="195355"/>
                </a:lnTo>
                <a:lnTo>
                  <a:pt x="101766" y="195355"/>
                </a:lnTo>
                <a:lnTo>
                  <a:pt x="64580" y="187646"/>
                </a:lnTo>
                <a:lnTo>
                  <a:pt x="34432" y="166691"/>
                </a:lnTo>
                <a:lnTo>
                  <a:pt x="14577" y="135746"/>
                </a:lnTo>
                <a:lnTo>
                  <a:pt x="8271" y="98070"/>
                </a:lnTo>
                <a:lnTo>
                  <a:pt x="16323" y="63999"/>
                </a:lnTo>
                <a:lnTo>
                  <a:pt x="35827" y="35823"/>
                </a:lnTo>
                <a:lnTo>
                  <a:pt x="64003" y="16321"/>
                </a:lnTo>
                <a:lnTo>
                  <a:pt x="98070" y="8271"/>
                </a:lnTo>
                <a:lnTo>
                  <a:pt x="141727" y="8271"/>
                </a:lnTo>
                <a:lnTo>
                  <a:pt x="141342" y="8011"/>
                </a:lnTo>
                <a:lnTo>
                  <a:pt x="101766" y="0"/>
                </a:lnTo>
                <a:close/>
              </a:path>
              <a:path w="205104" h="205104">
                <a:moveTo>
                  <a:pt x="148759" y="183460"/>
                </a:moveTo>
                <a:lnTo>
                  <a:pt x="146655" y="183868"/>
                </a:lnTo>
                <a:lnTo>
                  <a:pt x="144780" y="184842"/>
                </a:lnTo>
                <a:lnTo>
                  <a:pt x="134553" y="189391"/>
                </a:lnTo>
                <a:lnTo>
                  <a:pt x="123890" y="192682"/>
                </a:lnTo>
                <a:lnTo>
                  <a:pt x="112918" y="194681"/>
                </a:lnTo>
                <a:lnTo>
                  <a:pt x="101766" y="195355"/>
                </a:lnTo>
                <a:lnTo>
                  <a:pt x="141317" y="195355"/>
                </a:lnTo>
                <a:lnTo>
                  <a:pt x="150037" y="191324"/>
                </a:lnTo>
                <a:lnTo>
                  <a:pt x="183849" y="191324"/>
                </a:lnTo>
                <a:lnTo>
                  <a:pt x="158110" y="184894"/>
                </a:lnTo>
                <a:lnTo>
                  <a:pt x="156979" y="184675"/>
                </a:lnTo>
                <a:lnTo>
                  <a:pt x="148759" y="183460"/>
                </a:lnTo>
                <a:close/>
              </a:path>
              <a:path w="205104" h="205104">
                <a:moveTo>
                  <a:pt x="141727" y="8271"/>
                </a:moveTo>
                <a:lnTo>
                  <a:pt x="98070" y="8271"/>
                </a:lnTo>
                <a:lnTo>
                  <a:pt x="135745" y="14584"/>
                </a:lnTo>
                <a:lnTo>
                  <a:pt x="166686" y="34445"/>
                </a:lnTo>
                <a:lnTo>
                  <a:pt x="187637" y="64595"/>
                </a:lnTo>
                <a:lnTo>
                  <a:pt x="195344" y="101777"/>
                </a:lnTo>
                <a:lnTo>
                  <a:pt x="194900" y="110870"/>
                </a:lnTo>
                <a:lnTo>
                  <a:pt x="193571" y="119823"/>
                </a:lnTo>
                <a:lnTo>
                  <a:pt x="191364" y="128611"/>
                </a:lnTo>
                <a:lnTo>
                  <a:pt x="188287" y="137210"/>
                </a:lnTo>
                <a:lnTo>
                  <a:pt x="186852" y="140676"/>
                </a:lnTo>
                <a:lnTo>
                  <a:pt x="186172" y="144393"/>
                </a:lnTo>
                <a:lnTo>
                  <a:pt x="187041" y="151806"/>
                </a:lnTo>
                <a:lnTo>
                  <a:pt x="187208" y="153084"/>
                </a:lnTo>
                <a:lnTo>
                  <a:pt x="194329" y="193941"/>
                </a:lnTo>
                <a:lnTo>
                  <a:pt x="202641" y="193941"/>
                </a:lnTo>
                <a:lnTo>
                  <a:pt x="194035" y="144508"/>
                </a:lnTo>
                <a:lnTo>
                  <a:pt x="198185" y="134193"/>
                </a:lnTo>
                <a:lnTo>
                  <a:pt x="201157" y="123610"/>
                </a:lnTo>
                <a:lnTo>
                  <a:pt x="202945" y="112793"/>
                </a:lnTo>
                <a:lnTo>
                  <a:pt x="203543" y="101777"/>
                </a:lnTo>
                <a:lnTo>
                  <a:pt x="195531" y="62201"/>
                </a:lnTo>
                <a:lnTo>
                  <a:pt x="173697" y="29845"/>
                </a:lnTo>
                <a:lnTo>
                  <a:pt x="141727" y="827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590531" y="5441351"/>
            <a:ext cx="104738" cy="117830"/>
          </a:xfrm>
          <a:custGeom>
            <a:avLst/>
            <a:gdLst/>
            <a:ahLst/>
            <a:cxnLst/>
            <a:rect l="l" t="t" r="r" b="b"/>
            <a:pathLst>
              <a:path w="172720" h="194309">
                <a:moveTo>
                  <a:pt x="115263" y="0"/>
                </a:moveTo>
                <a:lnTo>
                  <a:pt x="109117" y="5434"/>
                </a:lnTo>
                <a:lnTo>
                  <a:pt x="157911" y="60605"/>
                </a:lnTo>
                <a:lnTo>
                  <a:pt x="63013" y="60605"/>
                </a:lnTo>
                <a:lnTo>
                  <a:pt x="27345" y="70748"/>
                </a:lnTo>
                <a:lnTo>
                  <a:pt x="8556" y="93118"/>
                </a:lnTo>
                <a:lnTo>
                  <a:pt x="1242" y="115624"/>
                </a:lnTo>
                <a:lnTo>
                  <a:pt x="0" y="126174"/>
                </a:lnTo>
                <a:lnTo>
                  <a:pt x="0" y="193784"/>
                </a:lnTo>
                <a:lnTo>
                  <a:pt x="8198" y="193784"/>
                </a:lnTo>
                <a:lnTo>
                  <a:pt x="8206" y="126174"/>
                </a:lnTo>
                <a:lnTo>
                  <a:pt x="9318" y="116280"/>
                </a:lnTo>
                <a:lnTo>
                  <a:pt x="15714" y="96641"/>
                </a:lnTo>
                <a:lnTo>
                  <a:pt x="32055" y="77441"/>
                </a:lnTo>
                <a:lnTo>
                  <a:pt x="63013" y="68793"/>
                </a:lnTo>
                <a:lnTo>
                  <a:pt x="168584" y="68793"/>
                </a:lnTo>
                <a:lnTo>
                  <a:pt x="172382" y="64594"/>
                </a:lnTo>
                <a:lnTo>
                  <a:pt x="115263" y="0"/>
                </a:lnTo>
                <a:close/>
              </a:path>
              <a:path w="172720" h="194309">
                <a:moveTo>
                  <a:pt x="168584" y="68793"/>
                </a:moveTo>
                <a:lnTo>
                  <a:pt x="157482" y="68793"/>
                </a:lnTo>
                <a:lnTo>
                  <a:pt x="107965" y="123357"/>
                </a:lnTo>
                <a:lnTo>
                  <a:pt x="113137" y="130090"/>
                </a:lnTo>
                <a:lnTo>
                  <a:pt x="168584" y="6879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497605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65" y="0"/>
                </a:moveTo>
                <a:lnTo>
                  <a:pt x="26111" y="2542"/>
                </a:lnTo>
                <a:lnTo>
                  <a:pt x="12893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3" y="71974"/>
                </a:lnTo>
                <a:lnTo>
                  <a:pt x="26111" y="79704"/>
                </a:lnTo>
                <a:lnTo>
                  <a:pt x="41265" y="82290"/>
                </a:lnTo>
                <a:lnTo>
                  <a:pt x="54021" y="80507"/>
                </a:lnTo>
                <a:lnTo>
                  <a:pt x="65596" y="74864"/>
                </a:lnTo>
                <a:lnTo>
                  <a:pt x="74542" y="64921"/>
                </a:lnTo>
                <a:lnTo>
                  <a:pt x="75167" y="63034"/>
                </a:lnTo>
                <a:lnTo>
                  <a:pt x="41265" y="63034"/>
                </a:lnTo>
                <a:lnTo>
                  <a:pt x="32909" y="61251"/>
                </a:lnTo>
                <a:lnTo>
                  <a:pt x="26551" y="56455"/>
                </a:lnTo>
                <a:lnTo>
                  <a:pt x="22506" y="49477"/>
                </a:lnTo>
                <a:lnTo>
                  <a:pt x="21088" y="41150"/>
                </a:lnTo>
                <a:lnTo>
                  <a:pt x="22521" y="32050"/>
                </a:lnTo>
                <a:lnTo>
                  <a:pt x="26590" y="25068"/>
                </a:lnTo>
                <a:lnTo>
                  <a:pt x="32953" y="20593"/>
                </a:lnTo>
                <a:lnTo>
                  <a:pt x="41265" y="19015"/>
                </a:lnTo>
                <a:lnTo>
                  <a:pt x="75088" y="19015"/>
                </a:lnTo>
                <a:lnTo>
                  <a:pt x="74262" y="16680"/>
                </a:lnTo>
                <a:lnTo>
                  <a:pt x="65263" y="7190"/>
                </a:lnTo>
                <a:lnTo>
                  <a:pt x="53742" y="1742"/>
                </a:lnTo>
                <a:lnTo>
                  <a:pt x="41265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19" y="59013"/>
                </a:lnTo>
                <a:lnTo>
                  <a:pt x="49998" y="63034"/>
                </a:lnTo>
                <a:lnTo>
                  <a:pt x="75167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88" y="19015"/>
                </a:moveTo>
                <a:lnTo>
                  <a:pt x="49883" y="19015"/>
                </a:lnTo>
                <a:lnTo>
                  <a:pt x="56008" y="22240"/>
                </a:lnTo>
                <a:lnTo>
                  <a:pt x="58877" y="30543"/>
                </a:lnTo>
                <a:lnTo>
                  <a:pt x="79170" y="30543"/>
                </a:lnTo>
                <a:lnTo>
                  <a:pt x="75088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549042" y="955357"/>
            <a:ext cx="50443" cy="50829"/>
          </a:xfrm>
          <a:custGeom>
            <a:avLst/>
            <a:gdLst/>
            <a:ahLst/>
            <a:cxnLst/>
            <a:rect l="l" t="t" r="r" b="b"/>
            <a:pathLst>
              <a:path w="83184" h="83819">
                <a:moveTo>
                  <a:pt x="41590" y="0"/>
                </a:moveTo>
                <a:lnTo>
                  <a:pt x="26234" y="2631"/>
                </a:lnTo>
                <a:lnTo>
                  <a:pt x="12922" y="10512"/>
                </a:lnTo>
                <a:lnTo>
                  <a:pt x="3546" y="23624"/>
                </a:lnTo>
                <a:lnTo>
                  <a:pt x="0" y="41946"/>
                </a:lnTo>
                <a:lnTo>
                  <a:pt x="3444" y="60288"/>
                </a:lnTo>
                <a:lnTo>
                  <a:pt x="12622" y="73352"/>
                </a:lnTo>
                <a:lnTo>
                  <a:pt x="25797" y="81168"/>
                </a:lnTo>
                <a:lnTo>
                  <a:pt x="41234" y="83767"/>
                </a:lnTo>
                <a:lnTo>
                  <a:pt x="58028" y="80701"/>
                </a:lnTo>
                <a:lnTo>
                  <a:pt x="71147" y="72107"/>
                </a:lnTo>
                <a:lnTo>
                  <a:pt x="76492" y="63830"/>
                </a:lnTo>
                <a:lnTo>
                  <a:pt x="41359" y="63830"/>
                </a:lnTo>
                <a:lnTo>
                  <a:pt x="33813" y="62435"/>
                </a:lnTo>
                <a:lnTo>
                  <a:pt x="27327" y="58287"/>
                </a:lnTo>
                <a:lnTo>
                  <a:pt x="22787" y="51439"/>
                </a:lnTo>
                <a:lnTo>
                  <a:pt x="21077" y="41946"/>
                </a:lnTo>
                <a:lnTo>
                  <a:pt x="22810" y="32301"/>
                </a:lnTo>
                <a:lnTo>
                  <a:pt x="27407" y="25466"/>
                </a:lnTo>
                <a:lnTo>
                  <a:pt x="33967" y="21398"/>
                </a:lnTo>
                <a:lnTo>
                  <a:pt x="41590" y="20051"/>
                </a:lnTo>
                <a:lnTo>
                  <a:pt x="76669" y="20051"/>
                </a:lnTo>
                <a:lnTo>
                  <a:pt x="69899" y="10512"/>
                </a:lnTo>
                <a:lnTo>
                  <a:pt x="56725" y="2631"/>
                </a:lnTo>
                <a:lnTo>
                  <a:pt x="41590" y="0"/>
                </a:lnTo>
                <a:close/>
              </a:path>
              <a:path w="83184" h="83819">
                <a:moveTo>
                  <a:pt x="76669" y="20051"/>
                </a:moveTo>
                <a:lnTo>
                  <a:pt x="41590" y="20051"/>
                </a:lnTo>
                <a:lnTo>
                  <a:pt x="48955" y="21445"/>
                </a:lnTo>
                <a:lnTo>
                  <a:pt x="55377" y="25592"/>
                </a:lnTo>
                <a:lnTo>
                  <a:pt x="59919" y="32442"/>
                </a:lnTo>
                <a:lnTo>
                  <a:pt x="61642" y="41946"/>
                </a:lnTo>
                <a:lnTo>
                  <a:pt x="59883" y="51439"/>
                </a:lnTo>
                <a:lnTo>
                  <a:pt x="55262" y="58287"/>
                </a:lnTo>
                <a:lnTo>
                  <a:pt x="48760" y="62435"/>
                </a:lnTo>
                <a:lnTo>
                  <a:pt x="41359" y="63830"/>
                </a:lnTo>
                <a:lnTo>
                  <a:pt x="76492" y="63830"/>
                </a:lnTo>
                <a:lnTo>
                  <a:pt x="79683" y="58888"/>
                </a:lnTo>
                <a:lnTo>
                  <a:pt x="82730" y="41946"/>
                </a:lnTo>
                <a:lnTo>
                  <a:pt x="79204" y="23624"/>
                </a:lnTo>
                <a:lnTo>
                  <a:pt x="76669" y="2005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4605502" y="956237"/>
            <a:ext cx="41587" cy="49288"/>
          </a:xfrm>
          <a:custGeom>
            <a:avLst/>
            <a:gdLst/>
            <a:ahLst/>
            <a:cxnLst/>
            <a:rect l="l" t="t" r="r" b="b"/>
            <a:pathLst>
              <a:path w="68579" h="81280">
                <a:moveTo>
                  <a:pt x="26629" y="0"/>
                </a:moveTo>
                <a:lnTo>
                  <a:pt x="0" y="48"/>
                </a:lnTo>
                <a:lnTo>
                  <a:pt x="0" y="80705"/>
                </a:lnTo>
                <a:lnTo>
                  <a:pt x="21067" y="80705"/>
                </a:lnTo>
                <a:lnTo>
                  <a:pt x="21067" y="55460"/>
                </a:lnTo>
                <a:lnTo>
                  <a:pt x="54606" y="55460"/>
                </a:lnTo>
                <a:lnTo>
                  <a:pt x="52553" y="52130"/>
                </a:lnTo>
                <a:lnTo>
                  <a:pt x="57755" y="47471"/>
                </a:lnTo>
                <a:lnTo>
                  <a:pt x="61473" y="41805"/>
                </a:lnTo>
                <a:lnTo>
                  <a:pt x="62711" y="38298"/>
                </a:lnTo>
                <a:lnTo>
                  <a:pt x="20753" y="38298"/>
                </a:lnTo>
                <a:lnTo>
                  <a:pt x="20753" y="18362"/>
                </a:lnTo>
                <a:lnTo>
                  <a:pt x="62777" y="18362"/>
                </a:lnTo>
                <a:lnTo>
                  <a:pt x="62744" y="18168"/>
                </a:lnTo>
                <a:lnTo>
                  <a:pt x="57328" y="9014"/>
                </a:lnTo>
                <a:lnTo>
                  <a:pt x="48259" y="2518"/>
                </a:lnTo>
                <a:lnTo>
                  <a:pt x="35506" y="48"/>
                </a:lnTo>
                <a:lnTo>
                  <a:pt x="26629" y="0"/>
                </a:lnTo>
                <a:close/>
              </a:path>
              <a:path w="68579" h="81280">
                <a:moveTo>
                  <a:pt x="54606" y="55460"/>
                </a:moveTo>
                <a:lnTo>
                  <a:pt x="32156" y="55460"/>
                </a:lnTo>
                <a:lnTo>
                  <a:pt x="45977" y="80705"/>
                </a:lnTo>
                <a:lnTo>
                  <a:pt x="68332" y="80705"/>
                </a:lnTo>
                <a:lnTo>
                  <a:pt x="68332" y="77721"/>
                </a:lnTo>
                <a:lnTo>
                  <a:pt x="54606" y="55460"/>
                </a:lnTo>
                <a:close/>
              </a:path>
              <a:path w="68579" h="81280">
                <a:moveTo>
                  <a:pt x="62777" y="18362"/>
                </a:moveTo>
                <a:lnTo>
                  <a:pt x="41370" y="18362"/>
                </a:lnTo>
                <a:lnTo>
                  <a:pt x="44134" y="23084"/>
                </a:lnTo>
                <a:lnTo>
                  <a:pt x="44134" y="33241"/>
                </a:lnTo>
                <a:lnTo>
                  <a:pt x="41265" y="38298"/>
                </a:lnTo>
                <a:lnTo>
                  <a:pt x="62711" y="38298"/>
                </a:lnTo>
                <a:lnTo>
                  <a:pt x="63727" y="35422"/>
                </a:lnTo>
                <a:lnTo>
                  <a:pt x="64542" y="28613"/>
                </a:lnTo>
                <a:lnTo>
                  <a:pt x="62777" y="18362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4648489" y="955838"/>
            <a:ext cx="50829" cy="49673"/>
          </a:xfrm>
          <a:custGeom>
            <a:avLst/>
            <a:gdLst/>
            <a:ahLst/>
            <a:cxnLst/>
            <a:rect l="l" t="t" r="r" b="b"/>
            <a:pathLst>
              <a:path w="83820" h="81914">
                <a:moveTo>
                  <a:pt x="46679" y="0"/>
                </a:moveTo>
                <a:lnTo>
                  <a:pt x="37004" y="0"/>
                </a:lnTo>
                <a:lnTo>
                  <a:pt x="0" y="78594"/>
                </a:lnTo>
                <a:lnTo>
                  <a:pt x="0" y="81494"/>
                </a:lnTo>
                <a:lnTo>
                  <a:pt x="22020" y="81494"/>
                </a:lnTo>
                <a:lnTo>
                  <a:pt x="26627" y="71453"/>
                </a:lnTo>
                <a:lnTo>
                  <a:pt x="79997" y="71453"/>
                </a:lnTo>
                <a:lnTo>
                  <a:pt x="71780" y="53830"/>
                </a:lnTo>
                <a:lnTo>
                  <a:pt x="33412" y="53830"/>
                </a:lnTo>
                <a:lnTo>
                  <a:pt x="41705" y="34365"/>
                </a:lnTo>
                <a:lnTo>
                  <a:pt x="62703" y="34365"/>
                </a:lnTo>
                <a:lnTo>
                  <a:pt x="46679" y="0"/>
                </a:lnTo>
                <a:close/>
              </a:path>
              <a:path w="83820" h="81914">
                <a:moveTo>
                  <a:pt x="79997" y="71453"/>
                </a:moveTo>
                <a:lnTo>
                  <a:pt x="56815" y="71453"/>
                </a:lnTo>
                <a:lnTo>
                  <a:pt x="61558" y="81494"/>
                </a:lnTo>
                <a:lnTo>
                  <a:pt x="83327" y="81494"/>
                </a:lnTo>
                <a:lnTo>
                  <a:pt x="83327" y="78594"/>
                </a:lnTo>
                <a:lnTo>
                  <a:pt x="79997" y="71453"/>
                </a:lnTo>
                <a:close/>
              </a:path>
              <a:path w="83820" h="81914">
                <a:moveTo>
                  <a:pt x="62703" y="34365"/>
                </a:moveTo>
                <a:lnTo>
                  <a:pt x="41705" y="34365"/>
                </a:lnTo>
                <a:lnTo>
                  <a:pt x="50134" y="53830"/>
                </a:lnTo>
                <a:lnTo>
                  <a:pt x="71780" y="53830"/>
                </a:lnTo>
                <a:lnTo>
                  <a:pt x="62703" y="3436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4702232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98" y="0"/>
                </a:moveTo>
                <a:lnTo>
                  <a:pt x="0" y="0"/>
                </a:lnTo>
                <a:lnTo>
                  <a:pt x="0" y="80678"/>
                </a:lnTo>
                <a:lnTo>
                  <a:pt x="50249" y="80678"/>
                </a:lnTo>
                <a:lnTo>
                  <a:pt x="50249" y="61767"/>
                </a:lnTo>
                <a:lnTo>
                  <a:pt x="21098" y="61767"/>
                </a:lnTo>
                <a:lnTo>
                  <a:pt x="2109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4750532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76" y="0"/>
                </a:moveTo>
                <a:lnTo>
                  <a:pt x="26115" y="2542"/>
                </a:lnTo>
                <a:lnTo>
                  <a:pt x="12894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4" y="71974"/>
                </a:lnTo>
                <a:lnTo>
                  <a:pt x="26115" y="79704"/>
                </a:lnTo>
                <a:lnTo>
                  <a:pt x="41276" y="82290"/>
                </a:lnTo>
                <a:lnTo>
                  <a:pt x="54036" y="80507"/>
                </a:lnTo>
                <a:lnTo>
                  <a:pt x="65609" y="74864"/>
                </a:lnTo>
                <a:lnTo>
                  <a:pt x="74549" y="64921"/>
                </a:lnTo>
                <a:lnTo>
                  <a:pt x="75174" y="63034"/>
                </a:lnTo>
                <a:lnTo>
                  <a:pt x="41276" y="63034"/>
                </a:lnTo>
                <a:lnTo>
                  <a:pt x="32919" y="61251"/>
                </a:lnTo>
                <a:lnTo>
                  <a:pt x="26562" y="56455"/>
                </a:lnTo>
                <a:lnTo>
                  <a:pt x="22516" y="49477"/>
                </a:lnTo>
                <a:lnTo>
                  <a:pt x="21098" y="41150"/>
                </a:lnTo>
                <a:lnTo>
                  <a:pt x="22533" y="32050"/>
                </a:lnTo>
                <a:lnTo>
                  <a:pt x="26605" y="25068"/>
                </a:lnTo>
                <a:lnTo>
                  <a:pt x="32968" y="20593"/>
                </a:lnTo>
                <a:lnTo>
                  <a:pt x="41276" y="19015"/>
                </a:lnTo>
                <a:lnTo>
                  <a:pt x="75099" y="19015"/>
                </a:lnTo>
                <a:lnTo>
                  <a:pt x="74272" y="16680"/>
                </a:lnTo>
                <a:lnTo>
                  <a:pt x="65274" y="7190"/>
                </a:lnTo>
                <a:lnTo>
                  <a:pt x="53752" y="1742"/>
                </a:lnTo>
                <a:lnTo>
                  <a:pt x="41276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30" y="59013"/>
                </a:lnTo>
                <a:lnTo>
                  <a:pt x="50019" y="63034"/>
                </a:lnTo>
                <a:lnTo>
                  <a:pt x="75174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99" y="19015"/>
                </a:moveTo>
                <a:lnTo>
                  <a:pt x="49893" y="19015"/>
                </a:lnTo>
                <a:lnTo>
                  <a:pt x="56019" y="22240"/>
                </a:lnTo>
                <a:lnTo>
                  <a:pt x="58898" y="30543"/>
                </a:lnTo>
                <a:lnTo>
                  <a:pt x="79180" y="30543"/>
                </a:lnTo>
                <a:lnTo>
                  <a:pt x="75099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4804601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88" y="0"/>
                </a:moveTo>
                <a:lnTo>
                  <a:pt x="0" y="0"/>
                </a:lnTo>
                <a:lnTo>
                  <a:pt x="0" y="80678"/>
                </a:lnTo>
                <a:lnTo>
                  <a:pt x="50239" y="80678"/>
                </a:lnTo>
                <a:lnTo>
                  <a:pt x="50239" y="61767"/>
                </a:lnTo>
                <a:lnTo>
                  <a:pt x="21088" y="61767"/>
                </a:lnTo>
                <a:lnTo>
                  <a:pt x="2108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4838740" y="956331"/>
            <a:ext cx="40047" cy="49673"/>
          </a:xfrm>
          <a:custGeom>
            <a:avLst/>
            <a:gdLst/>
            <a:ahLst/>
            <a:cxnLst/>
            <a:rect l="l" t="t" r="r" b="b"/>
            <a:pathLst>
              <a:path w="66040" h="81914">
                <a:moveTo>
                  <a:pt x="21098" y="0"/>
                </a:moveTo>
                <a:lnTo>
                  <a:pt x="0" y="0"/>
                </a:lnTo>
                <a:lnTo>
                  <a:pt x="0" y="54050"/>
                </a:lnTo>
                <a:lnTo>
                  <a:pt x="2733" y="66000"/>
                </a:lnTo>
                <a:lnTo>
                  <a:pt x="10025" y="74658"/>
                </a:lnTo>
                <a:lnTo>
                  <a:pt x="20514" y="79926"/>
                </a:lnTo>
                <a:lnTo>
                  <a:pt x="32836" y="81704"/>
                </a:lnTo>
                <a:lnTo>
                  <a:pt x="45084" y="79926"/>
                </a:lnTo>
                <a:lnTo>
                  <a:pt x="55502" y="74658"/>
                </a:lnTo>
                <a:lnTo>
                  <a:pt x="62741" y="66000"/>
                </a:lnTo>
                <a:lnTo>
                  <a:pt x="63388" y="63149"/>
                </a:lnTo>
                <a:lnTo>
                  <a:pt x="26973" y="63149"/>
                </a:lnTo>
                <a:lnTo>
                  <a:pt x="21098" y="60270"/>
                </a:lnTo>
                <a:lnTo>
                  <a:pt x="21098" y="0"/>
                </a:lnTo>
                <a:close/>
              </a:path>
              <a:path w="66040" h="81914">
                <a:moveTo>
                  <a:pt x="65453" y="0"/>
                </a:moveTo>
                <a:lnTo>
                  <a:pt x="44605" y="0"/>
                </a:lnTo>
                <a:lnTo>
                  <a:pt x="44605" y="60270"/>
                </a:lnTo>
                <a:lnTo>
                  <a:pt x="38616" y="63149"/>
                </a:lnTo>
                <a:lnTo>
                  <a:pt x="63388" y="63149"/>
                </a:lnTo>
                <a:lnTo>
                  <a:pt x="65453" y="54050"/>
                </a:lnTo>
                <a:lnTo>
                  <a:pt x="6545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887093" y="956128"/>
            <a:ext cx="39276" cy="48903"/>
          </a:xfrm>
          <a:custGeom>
            <a:avLst/>
            <a:gdLst/>
            <a:ahLst/>
            <a:cxnLst/>
            <a:rect l="l" t="t" r="r" b="b"/>
            <a:pathLst>
              <a:path w="64770" h="80644">
                <a:moveTo>
                  <a:pt x="35601" y="0"/>
                </a:moveTo>
                <a:lnTo>
                  <a:pt x="0" y="0"/>
                </a:lnTo>
                <a:lnTo>
                  <a:pt x="0" y="80542"/>
                </a:lnTo>
                <a:lnTo>
                  <a:pt x="38846" y="80542"/>
                </a:lnTo>
                <a:lnTo>
                  <a:pt x="49841" y="78653"/>
                </a:lnTo>
                <a:lnTo>
                  <a:pt x="57856" y="73462"/>
                </a:lnTo>
                <a:lnTo>
                  <a:pt x="62762" y="65677"/>
                </a:lnTo>
                <a:lnTo>
                  <a:pt x="63356" y="62228"/>
                </a:lnTo>
                <a:lnTo>
                  <a:pt x="21088" y="62228"/>
                </a:lnTo>
                <a:lnTo>
                  <a:pt x="21088" y="48857"/>
                </a:lnTo>
                <a:lnTo>
                  <a:pt x="64427" y="48857"/>
                </a:lnTo>
                <a:lnTo>
                  <a:pt x="64427" y="48626"/>
                </a:lnTo>
                <a:lnTo>
                  <a:pt x="60951" y="42051"/>
                </a:lnTo>
                <a:lnTo>
                  <a:pt x="54417" y="38700"/>
                </a:lnTo>
                <a:lnTo>
                  <a:pt x="58438" y="35485"/>
                </a:lnTo>
                <a:lnTo>
                  <a:pt x="60140" y="31800"/>
                </a:lnTo>
                <a:lnTo>
                  <a:pt x="21088" y="31800"/>
                </a:lnTo>
                <a:lnTo>
                  <a:pt x="21088" y="18313"/>
                </a:lnTo>
                <a:lnTo>
                  <a:pt x="59908" y="18313"/>
                </a:lnTo>
                <a:lnTo>
                  <a:pt x="59220" y="14581"/>
                </a:lnTo>
                <a:lnTo>
                  <a:pt x="53968" y="6770"/>
                </a:lnTo>
                <a:lnTo>
                  <a:pt x="45906" y="1765"/>
                </a:lnTo>
                <a:lnTo>
                  <a:pt x="35601" y="0"/>
                </a:lnTo>
                <a:close/>
              </a:path>
              <a:path w="64770" h="80644">
                <a:moveTo>
                  <a:pt x="64427" y="48857"/>
                </a:moveTo>
                <a:lnTo>
                  <a:pt x="38616" y="48857"/>
                </a:lnTo>
                <a:lnTo>
                  <a:pt x="39653" y="49192"/>
                </a:lnTo>
                <a:lnTo>
                  <a:pt x="40658" y="49652"/>
                </a:lnTo>
                <a:lnTo>
                  <a:pt x="42647" y="51035"/>
                </a:lnTo>
                <a:lnTo>
                  <a:pt x="43684" y="53579"/>
                </a:lnTo>
                <a:lnTo>
                  <a:pt x="43569" y="56008"/>
                </a:lnTo>
                <a:lnTo>
                  <a:pt x="43223" y="59223"/>
                </a:lnTo>
                <a:lnTo>
                  <a:pt x="41370" y="62228"/>
                </a:lnTo>
                <a:lnTo>
                  <a:pt x="63356" y="62228"/>
                </a:lnTo>
                <a:lnTo>
                  <a:pt x="64427" y="56008"/>
                </a:lnTo>
                <a:lnTo>
                  <a:pt x="64427" y="48857"/>
                </a:lnTo>
                <a:close/>
              </a:path>
              <a:path w="64770" h="80644">
                <a:moveTo>
                  <a:pt x="59908" y="18313"/>
                </a:moveTo>
                <a:lnTo>
                  <a:pt x="38386" y="18313"/>
                </a:lnTo>
                <a:lnTo>
                  <a:pt x="40459" y="21884"/>
                </a:lnTo>
                <a:lnTo>
                  <a:pt x="40344" y="25465"/>
                </a:lnTo>
                <a:lnTo>
                  <a:pt x="40218" y="28679"/>
                </a:lnTo>
                <a:lnTo>
                  <a:pt x="38145" y="31800"/>
                </a:lnTo>
                <a:lnTo>
                  <a:pt x="60140" y="31800"/>
                </a:lnTo>
                <a:lnTo>
                  <a:pt x="61097" y="29726"/>
                </a:lnTo>
                <a:lnTo>
                  <a:pt x="61097" y="24763"/>
                </a:lnTo>
                <a:lnTo>
                  <a:pt x="59908" y="1831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103596" y="831543"/>
            <a:ext cx="298425" cy="298810"/>
          </a:xfrm>
          <a:custGeom>
            <a:avLst/>
            <a:gdLst/>
            <a:ahLst/>
            <a:cxnLst/>
            <a:rect l="l" t="t" r="r" b="b"/>
            <a:pathLst>
              <a:path w="492125" h="492760">
                <a:moveTo>
                  <a:pt x="246055" y="0"/>
                </a:moveTo>
                <a:lnTo>
                  <a:pt x="196467" y="4999"/>
                </a:lnTo>
                <a:lnTo>
                  <a:pt x="150280" y="19336"/>
                </a:lnTo>
                <a:lnTo>
                  <a:pt x="108484" y="42023"/>
                </a:lnTo>
                <a:lnTo>
                  <a:pt x="72068" y="72069"/>
                </a:lnTo>
                <a:lnTo>
                  <a:pt x="42022" y="108486"/>
                </a:lnTo>
                <a:lnTo>
                  <a:pt x="19336" y="150284"/>
                </a:lnTo>
                <a:lnTo>
                  <a:pt x="4999" y="196474"/>
                </a:lnTo>
                <a:lnTo>
                  <a:pt x="0" y="246065"/>
                </a:lnTo>
                <a:lnTo>
                  <a:pt x="4999" y="295657"/>
                </a:lnTo>
                <a:lnTo>
                  <a:pt x="19336" y="341847"/>
                </a:lnTo>
                <a:lnTo>
                  <a:pt x="42022" y="383644"/>
                </a:lnTo>
                <a:lnTo>
                  <a:pt x="72068" y="420061"/>
                </a:lnTo>
                <a:lnTo>
                  <a:pt x="108484" y="450108"/>
                </a:lnTo>
                <a:lnTo>
                  <a:pt x="150280" y="472794"/>
                </a:lnTo>
                <a:lnTo>
                  <a:pt x="196467" y="487132"/>
                </a:lnTo>
                <a:lnTo>
                  <a:pt x="246055" y="492131"/>
                </a:lnTo>
                <a:lnTo>
                  <a:pt x="295643" y="487132"/>
                </a:lnTo>
                <a:lnTo>
                  <a:pt x="341830" y="472794"/>
                </a:lnTo>
                <a:lnTo>
                  <a:pt x="383626" y="450108"/>
                </a:lnTo>
                <a:lnTo>
                  <a:pt x="420042" y="420061"/>
                </a:lnTo>
                <a:lnTo>
                  <a:pt x="450087" y="383644"/>
                </a:lnTo>
                <a:lnTo>
                  <a:pt x="472774" y="341847"/>
                </a:lnTo>
                <a:lnTo>
                  <a:pt x="487111" y="295657"/>
                </a:lnTo>
                <a:lnTo>
                  <a:pt x="492110" y="246065"/>
                </a:lnTo>
                <a:lnTo>
                  <a:pt x="487111" y="196474"/>
                </a:lnTo>
                <a:lnTo>
                  <a:pt x="472774" y="150284"/>
                </a:lnTo>
                <a:lnTo>
                  <a:pt x="450087" y="108486"/>
                </a:lnTo>
                <a:lnTo>
                  <a:pt x="420042" y="72069"/>
                </a:lnTo>
                <a:lnTo>
                  <a:pt x="383626" y="42023"/>
                </a:lnTo>
                <a:lnTo>
                  <a:pt x="341830" y="19336"/>
                </a:lnTo>
                <a:lnTo>
                  <a:pt x="295643" y="4999"/>
                </a:lnTo>
                <a:lnTo>
                  <a:pt x="24605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205812" y="934052"/>
            <a:ext cx="93956" cy="93956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77222" y="0"/>
                </a:moveTo>
                <a:lnTo>
                  <a:pt x="0" y="77222"/>
                </a:lnTo>
                <a:lnTo>
                  <a:pt x="77348" y="154550"/>
                </a:lnTo>
                <a:lnTo>
                  <a:pt x="95423" y="136477"/>
                </a:lnTo>
                <a:lnTo>
                  <a:pt x="77337" y="136477"/>
                </a:lnTo>
                <a:lnTo>
                  <a:pt x="18083" y="77233"/>
                </a:lnTo>
                <a:lnTo>
                  <a:pt x="77222" y="18083"/>
                </a:lnTo>
                <a:lnTo>
                  <a:pt x="95298" y="18083"/>
                </a:lnTo>
                <a:lnTo>
                  <a:pt x="77222" y="0"/>
                </a:lnTo>
                <a:close/>
              </a:path>
              <a:path w="154940" h="154939">
                <a:moveTo>
                  <a:pt x="95298" y="18083"/>
                </a:moveTo>
                <a:lnTo>
                  <a:pt x="77222" y="18083"/>
                </a:lnTo>
                <a:lnTo>
                  <a:pt x="136372" y="77233"/>
                </a:lnTo>
                <a:lnTo>
                  <a:pt x="77337" y="136477"/>
                </a:lnTo>
                <a:lnTo>
                  <a:pt x="95423" y="136477"/>
                </a:lnTo>
                <a:lnTo>
                  <a:pt x="154550" y="77358"/>
                </a:lnTo>
                <a:lnTo>
                  <a:pt x="95298" y="18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269293" y="933529"/>
            <a:ext cx="82019" cy="18868"/>
          </a:xfrm>
          <a:custGeom>
            <a:avLst/>
            <a:gdLst/>
            <a:ahLst/>
            <a:cxnLst/>
            <a:rect l="l" t="t" r="r" b="b"/>
            <a:pathLst>
              <a:path w="135254" h="31115">
                <a:moveTo>
                  <a:pt x="0" y="12942"/>
                </a:moveTo>
                <a:lnTo>
                  <a:pt x="17737" y="30648"/>
                </a:lnTo>
                <a:lnTo>
                  <a:pt x="50629" y="30869"/>
                </a:lnTo>
                <a:lnTo>
                  <a:pt x="81339" y="25589"/>
                </a:lnTo>
                <a:lnTo>
                  <a:pt x="106450" y="17345"/>
                </a:lnTo>
                <a:lnTo>
                  <a:pt x="47428" y="17345"/>
                </a:lnTo>
                <a:lnTo>
                  <a:pt x="15156" y="15151"/>
                </a:lnTo>
                <a:lnTo>
                  <a:pt x="14324" y="15151"/>
                </a:lnTo>
                <a:lnTo>
                  <a:pt x="8596" y="14481"/>
                </a:lnTo>
                <a:lnTo>
                  <a:pt x="4177" y="13737"/>
                </a:lnTo>
                <a:lnTo>
                  <a:pt x="0" y="12942"/>
                </a:lnTo>
                <a:close/>
              </a:path>
              <a:path w="135254" h="31115">
                <a:moveTo>
                  <a:pt x="133713" y="0"/>
                </a:moveTo>
                <a:lnTo>
                  <a:pt x="131755" y="73"/>
                </a:lnTo>
                <a:lnTo>
                  <a:pt x="131346" y="198"/>
                </a:lnTo>
                <a:lnTo>
                  <a:pt x="130990" y="387"/>
                </a:lnTo>
                <a:lnTo>
                  <a:pt x="106348" y="8960"/>
                </a:lnTo>
                <a:lnTo>
                  <a:pt x="78288" y="14956"/>
                </a:lnTo>
                <a:lnTo>
                  <a:pt x="47428" y="17345"/>
                </a:lnTo>
                <a:lnTo>
                  <a:pt x="106450" y="17345"/>
                </a:lnTo>
                <a:lnTo>
                  <a:pt x="109200" y="16443"/>
                </a:lnTo>
                <a:lnTo>
                  <a:pt x="134498" y="4628"/>
                </a:lnTo>
                <a:lnTo>
                  <a:pt x="135158" y="3685"/>
                </a:lnTo>
                <a:lnTo>
                  <a:pt x="135043" y="1130"/>
                </a:lnTo>
                <a:lnTo>
                  <a:pt x="133713" y="0"/>
                </a:lnTo>
                <a:close/>
              </a:path>
              <a:path w="135254" h="31115">
                <a:moveTo>
                  <a:pt x="14386" y="15099"/>
                </a:moveTo>
                <a:lnTo>
                  <a:pt x="15156" y="15151"/>
                </a:lnTo>
                <a:lnTo>
                  <a:pt x="14386" y="1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290384" y="952135"/>
            <a:ext cx="61225" cy="18868"/>
          </a:xfrm>
          <a:custGeom>
            <a:avLst/>
            <a:gdLst/>
            <a:ahLst/>
            <a:cxnLst/>
            <a:rect l="l" t="t" r="r" b="b"/>
            <a:pathLst>
              <a:path w="100965" h="31115">
                <a:moveTo>
                  <a:pt x="98939" y="0"/>
                </a:moveTo>
                <a:lnTo>
                  <a:pt x="97389" y="52"/>
                </a:lnTo>
                <a:lnTo>
                  <a:pt x="96981" y="83"/>
                </a:lnTo>
                <a:lnTo>
                  <a:pt x="96562" y="188"/>
                </a:lnTo>
                <a:lnTo>
                  <a:pt x="96216" y="387"/>
                </a:lnTo>
                <a:lnTo>
                  <a:pt x="75567" y="7781"/>
                </a:lnTo>
                <a:lnTo>
                  <a:pt x="52396" y="13430"/>
                </a:lnTo>
                <a:lnTo>
                  <a:pt x="27081" y="16724"/>
                </a:lnTo>
                <a:lnTo>
                  <a:pt x="0" y="17057"/>
                </a:lnTo>
                <a:lnTo>
                  <a:pt x="13968" y="31025"/>
                </a:lnTo>
                <a:lnTo>
                  <a:pt x="60070" y="21662"/>
                </a:lnTo>
                <a:lnTo>
                  <a:pt x="99724" y="4617"/>
                </a:lnTo>
                <a:lnTo>
                  <a:pt x="100384" y="3664"/>
                </a:lnTo>
                <a:lnTo>
                  <a:pt x="100258" y="1120"/>
                </a:lnTo>
                <a:lnTo>
                  <a:pt x="98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4301197" y="97004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1107" y="0"/>
                </a:moveTo>
                <a:lnTo>
                  <a:pt x="79557" y="104"/>
                </a:lnTo>
                <a:lnTo>
                  <a:pt x="79149" y="157"/>
                </a:lnTo>
                <a:lnTo>
                  <a:pt x="78730" y="240"/>
                </a:lnTo>
                <a:lnTo>
                  <a:pt x="78385" y="418"/>
                </a:lnTo>
                <a:lnTo>
                  <a:pt x="64137" y="5967"/>
                </a:lnTo>
                <a:lnTo>
                  <a:pt x="49168" y="10684"/>
                </a:lnTo>
                <a:lnTo>
                  <a:pt x="32947" y="14323"/>
                </a:lnTo>
                <a:lnTo>
                  <a:pt x="14941" y="16638"/>
                </a:lnTo>
                <a:lnTo>
                  <a:pt x="0" y="30711"/>
                </a:lnTo>
                <a:lnTo>
                  <a:pt x="43924" y="21127"/>
                </a:lnTo>
                <a:lnTo>
                  <a:pt x="81892" y="4659"/>
                </a:lnTo>
                <a:lnTo>
                  <a:pt x="82552" y="3675"/>
                </a:lnTo>
                <a:lnTo>
                  <a:pt x="82489" y="2628"/>
                </a:lnTo>
                <a:lnTo>
                  <a:pt x="82426" y="1130"/>
                </a:lnTo>
                <a:lnTo>
                  <a:pt x="81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4282529" y="988511"/>
            <a:ext cx="68926" cy="18868"/>
          </a:xfrm>
          <a:custGeom>
            <a:avLst/>
            <a:gdLst/>
            <a:ahLst/>
            <a:cxnLst/>
            <a:rect l="l" t="t" r="r" b="b"/>
            <a:pathLst>
              <a:path w="113665" h="31114">
                <a:moveTo>
                  <a:pt x="111891" y="0"/>
                </a:moveTo>
                <a:lnTo>
                  <a:pt x="109933" y="104"/>
                </a:lnTo>
                <a:lnTo>
                  <a:pt x="109514" y="240"/>
                </a:lnTo>
                <a:lnTo>
                  <a:pt x="109169" y="387"/>
                </a:lnTo>
                <a:lnTo>
                  <a:pt x="88732" y="7723"/>
                </a:lnTo>
                <a:lnTo>
                  <a:pt x="65796" y="13358"/>
                </a:lnTo>
                <a:lnTo>
                  <a:pt x="40743" y="16687"/>
                </a:lnTo>
                <a:lnTo>
                  <a:pt x="13957" y="17109"/>
                </a:lnTo>
                <a:lnTo>
                  <a:pt x="0" y="31014"/>
                </a:lnTo>
                <a:lnTo>
                  <a:pt x="61291" y="25120"/>
                </a:lnTo>
                <a:lnTo>
                  <a:pt x="111713" y="5067"/>
                </a:lnTo>
                <a:lnTo>
                  <a:pt x="113336" y="3664"/>
                </a:lnTo>
                <a:lnTo>
                  <a:pt x="113211" y="1151"/>
                </a:lnTo>
                <a:lnTo>
                  <a:pt x="111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4266593" y="1006596"/>
            <a:ext cx="84714" cy="19253"/>
          </a:xfrm>
          <a:custGeom>
            <a:avLst/>
            <a:gdLst/>
            <a:ahLst/>
            <a:cxnLst/>
            <a:rect l="l" t="t" r="r" b="b"/>
            <a:pathLst>
              <a:path w="139700" h="31750">
                <a:moveTo>
                  <a:pt x="13109" y="14397"/>
                </a:moveTo>
                <a:lnTo>
                  <a:pt x="0" y="27465"/>
                </a:lnTo>
                <a:lnTo>
                  <a:pt x="2502" y="27883"/>
                </a:lnTo>
                <a:lnTo>
                  <a:pt x="5120" y="28250"/>
                </a:lnTo>
                <a:lnTo>
                  <a:pt x="8010" y="28585"/>
                </a:lnTo>
                <a:lnTo>
                  <a:pt x="45028" y="31486"/>
                </a:lnTo>
                <a:lnTo>
                  <a:pt x="79619" y="27068"/>
                </a:lnTo>
                <a:lnTo>
                  <a:pt x="110901" y="17540"/>
                </a:lnTo>
                <a:lnTo>
                  <a:pt x="111333" y="17342"/>
                </a:lnTo>
                <a:lnTo>
                  <a:pt x="51878" y="17342"/>
                </a:lnTo>
                <a:lnTo>
                  <a:pt x="19601" y="15130"/>
                </a:lnTo>
                <a:lnTo>
                  <a:pt x="18774" y="15130"/>
                </a:lnTo>
                <a:lnTo>
                  <a:pt x="16732" y="14900"/>
                </a:lnTo>
                <a:lnTo>
                  <a:pt x="13109" y="14397"/>
                </a:lnTo>
                <a:close/>
              </a:path>
              <a:path w="139700" h="31750">
                <a:moveTo>
                  <a:pt x="138173" y="0"/>
                </a:moveTo>
                <a:lnTo>
                  <a:pt x="136624" y="73"/>
                </a:lnTo>
                <a:lnTo>
                  <a:pt x="136215" y="73"/>
                </a:lnTo>
                <a:lnTo>
                  <a:pt x="135796" y="178"/>
                </a:lnTo>
                <a:lnTo>
                  <a:pt x="135440" y="366"/>
                </a:lnTo>
                <a:lnTo>
                  <a:pt x="110798" y="8957"/>
                </a:lnTo>
                <a:lnTo>
                  <a:pt x="82738" y="14958"/>
                </a:lnTo>
                <a:lnTo>
                  <a:pt x="51878" y="17342"/>
                </a:lnTo>
                <a:lnTo>
                  <a:pt x="111333" y="17342"/>
                </a:lnTo>
                <a:lnTo>
                  <a:pt x="137995" y="5109"/>
                </a:lnTo>
                <a:lnTo>
                  <a:pt x="138948" y="4638"/>
                </a:lnTo>
                <a:lnTo>
                  <a:pt x="139608" y="3664"/>
                </a:lnTo>
                <a:lnTo>
                  <a:pt x="139493" y="1151"/>
                </a:lnTo>
                <a:lnTo>
                  <a:pt x="138173" y="0"/>
                </a:lnTo>
                <a:close/>
              </a:path>
              <a:path w="139700" h="31750">
                <a:moveTo>
                  <a:pt x="18837" y="15078"/>
                </a:moveTo>
                <a:lnTo>
                  <a:pt x="19601" y="15130"/>
                </a:lnTo>
                <a:lnTo>
                  <a:pt x="18837" y="15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4154355" y="1009332"/>
            <a:ext cx="81634" cy="18868"/>
          </a:xfrm>
          <a:custGeom>
            <a:avLst/>
            <a:gdLst/>
            <a:ahLst/>
            <a:cxnLst/>
            <a:rect l="l" t="t" r="r" b="b"/>
            <a:pathLst>
              <a:path w="134620" h="31114">
                <a:moveTo>
                  <a:pt x="83815" y="0"/>
                </a:moveTo>
                <a:lnTo>
                  <a:pt x="25751" y="14429"/>
                </a:lnTo>
                <a:lnTo>
                  <a:pt x="0" y="27140"/>
                </a:lnTo>
                <a:lnTo>
                  <a:pt x="115" y="29674"/>
                </a:lnTo>
                <a:lnTo>
                  <a:pt x="1434" y="30805"/>
                </a:lnTo>
                <a:lnTo>
                  <a:pt x="2994" y="30700"/>
                </a:lnTo>
                <a:lnTo>
                  <a:pt x="3403" y="30700"/>
                </a:lnTo>
                <a:lnTo>
                  <a:pt x="3821" y="30606"/>
                </a:lnTo>
                <a:lnTo>
                  <a:pt x="4156" y="30397"/>
                </a:lnTo>
                <a:lnTo>
                  <a:pt x="28804" y="21830"/>
                </a:lnTo>
                <a:lnTo>
                  <a:pt x="56875" y="15837"/>
                </a:lnTo>
                <a:lnTo>
                  <a:pt x="87746" y="13449"/>
                </a:lnTo>
                <a:lnTo>
                  <a:pt x="129824" y="13449"/>
                </a:lnTo>
                <a:lnTo>
                  <a:pt x="116446" y="62"/>
                </a:lnTo>
                <a:lnTo>
                  <a:pt x="83815" y="0"/>
                </a:lnTo>
                <a:close/>
              </a:path>
              <a:path w="134620" h="31114">
                <a:moveTo>
                  <a:pt x="132018" y="15643"/>
                </a:moveTo>
                <a:lnTo>
                  <a:pt x="120834" y="15643"/>
                </a:lnTo>
                <a:lnTo>
                  <a:pt x="126048" y="16250"/>
                </a:lnTo>
                <a:lnTo>
                  <a:pt x="134006" y="17633"/>
                </a:lnTo>
                <a:lnTo>
                  <a:pt x="132018" y="15643"/>
                </a:lnTo>
                <a:close/>
              </a:path>
              <a:path w="134620" h="31114">
                <a:moveTo>
                  <a:pt x="129824" y="13449"/>
                </a:moveTo>
                <a:lnTo>
                  <a:pt x="87746" y="13449"/>
                </a:lnTo>
                <a:lnTo>
                  <a:pt x="120792" y="15696"/>
                </a:lnTo>
                <a:lnTo>
                  <a:pt x="132018" y="15643"/>
                </a:lnTo>
                <a:lnTo>
                  <a:pt x="129824" y="1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4154355" y="990901"/>
            <a:ext cx="60840" cy="18868"/>
          </a:xfrm>
          <a:custGeom>
            <a:avLst/>
            <a:gdLst/>
            <a:ahLst/>
            <a:cxnLst/>
            <a:rect l="l" t="t" r="r" b="b"/>
            <a:pathLst>
              <a:path w="100329" h="31114">
                <a:moveTo>
                  <a:pt x="85965" y="0"/>
                </a:moveTo>
                <a:lnTo>
                  <a:pt x="40112" y="9364"/>
                </a:lnTo>
                <a:lnTo>
                  <a:pt x="1602" y="25884"/>
                </a:lnTo>
                <a:lnTo>
                  <a:pt x="0" y="27308"/>
                </a:lnTo>
                <a:lnTo>
                  <a:pt x="115" y="29842"/>
                </a:lnTo>
                <a:lnTo>
                  <a:pt x="1434" y="30993"/>
                </a:lnTo>
                <a:lnTo>
                  <a:pt x="3403" y="30899"/>
                </a:lnTo>
                <a:lnTo>
                  <a:pt x="3821" y="30773"/>
                </a:lnTo>
                <a:lnTo>
                  <a:pt x="4156" y="30574"/>
                </a:lnTo>
                <a:lnTo>
                  <a:pt x="24713" y="23214"/>
                </a:lnTo>
                <a:lnTo>
                  <a:pt x="47772" y="17574"/>
                </a:lnTo>
                <a:lnTo>
                  <a:pt x="72949" y="14264"/>
                </a:lnTo>
                <a:lnTo>
                  <a:pt x="99860" y="13894"/>
                </a:lnTo>
                <a:lnTo>
                  <a:pt x="8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154356" y="97261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3044" y="0"/>
                </a:moveTo>
                <a:lnTo>
                  <a:pt x="60215" y="3611"/>
                </a:lnTo>
                <a:lnTo>
                  <a:pt x="38852" y="9521"/>
                </a:lnTo>
                <a:lnTo>
                  <a:pt x="19224" y="17079"/>
                </a:lnTo>
                <a:lnTo>
                  <a:pt x="1602" y="25632"/>
                </a:lnTo>
                <a:lnTo>
                  <a:pt x="638" y="26082"/>
                </a:lnTo>
                <a:lnTo>
                  <a:pt x="0" y="27056"/>
                </a:lnTo>
                <a:lnTo>
                  <a:pt x="115" y="29559"/>
                </a:lnTo>
                <a:lnTo>
                  <a:pt x="1434" y="30700"/>
                </a:lnTo>
                <a:lnTo>
                  <a:pt x="2994" y="30637"/>
                </a:lnTo>
                <a:lnTo>
                  <a:pt x="3403" y="30595"/>
                </a:lnTo>
                <a:lnTo>
                  <a:pt x="3821" y="30501"/>
                </a:lnTo>
                <a:lnTo>
                  <a:pt x="4156" y="30334"/>
                </a:lnTo>
                <a:lnTo>
                  <a:pt x="18731" y="24855"/>
                </a:lnTo>
                <a:lnTo>
                  <a:pt x="34669" y="20202"/>
                </a:lnTo>
                <a:lnTo>
                  <a:pt x="51823" y="16591"/>
                </a:lnTo>
                <a:lnTo>
                  <a:pt x="70050" y="14240"/>
                </a:lnTo>
                <a:lnTo>
                  <a:pt x="69432" y="13622"/>
                </a:lnTo>
                <a:lnTo>
                  <a:pt x="83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154356" y="954474"/>
            <a:ext cx="68541" cy="18868"/>
          </a:xfrm>
          <a:custGeom>
            <a:avLst/>
            <a:gdLst/>
            <a:ahLst/>
            <a:cxnLst/>
            <a:rect l="l" t="t" r="r" b="b"/>
            <a:pathLst>
              <a:path w="113029" h="31115">
                <a:moveTo>
                  <a:pt x="112959" y="0"/>
                </a:moveTo>
                <a:lnTo>
                  <a:pt x="51866" y="5957"/>
                </a:lnTo>
                <a:lnTo>
                  <a:pt x="638" y="26418"/>
                </a:lnTo>
                <a:lnTo>
                  <a:pt x="0" y="27381"/>
                </a:lnTo>
                <a:lnTo>
                  <a:pt x="115" y="29915"/>
                </a:lnTo>
                <a:lnTo>
                  <a:pt x="1434" y="31056"/>
                </a:lnTo>
                <a:lnTo>
                  <a:pt x="3403" y="30951"/>
                </a:lnTo>
                <a:lnTo>
                  <a:pt x="3821" y="30857"/>
                </a:lnTo>
                <a:lnTo>
                  <a:pt x="4156" y="30658"/>
                </a:lnTo>
                <a:lnTo>
                  <a:pt x="24539" y="23348"/>
                </a:lnTo>
                <a:lnTo>
                  <a:pt x="47387" y="17727"/>
                </a:lnTo>
                <a:lnTo>
                  <a:pt x="72333" y="14390"/>
                </a:lnTo>
                <a:lnTo>
                  <a:pt x="99012" y="13936"/>
                </a:lnTo>
                <a:lnTo>
                  <a:pt x="1129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4154356" y="935615"/>
            <a:ext cx="85099" cy="19253"/>
          </a:xfrm>
          <a:custGeom>
            <a:avLst/>
            <a:gdLst/>
            <a:ahLst/>
            <a:cxnLst/>
            <a:rect l="l" t="t" r="r" b="b"/>
            <a:pathLst>
              <a:path w="140334" h="31750">
                <a:moveTo>
                  <a:pt x="94576" y="0"/>
                </a:moveTo>
                <a:lnTo>
                  <a:pt x="28691" y="13946"/>
                </a:lnTo>
                <a:lnTo>
                  <a:pt x="0" y="27807"/>
                </a:lnTo>
                <a:lnTo>
                  <a:pt x="115" y="30362"/>
                </a:lnTo>
                <a:lnTo>
                  <a:pt x="1434" y="31482"/>
                </a:lnTo>
                <a:lnTo>
                  <a:pt x="2994" y="31409"/>
                </a:lnTo>
                <a:lnTo>
                  <a:pt x="3403" y="31409"/>
                </a:lnTo>
                <a:lnTo>
                  <a:pt x="3821" y="31315"/>
                </a:lnTo>
                <a:lnTo>
                  <a:pt x="4156" y="31105"/>
                </a:lnTo>
                <a:lnTo>
                  <a:pt x="28804" y="22509"/>
                </a:lnTo>
                <a:lnTo>
                  <a:pt x="56875" y="16504"/>
                </a:lnTo>
                <a:lnTo>
                  <a:pt x="87746" y="14119"/>
                </a:lnTo>
                <a:lnTo>
                  <a:pt x="129946" y="14119"/>
                </a:lnTo>
                <a:lnTo>
                  <a:pt x="140037" y="4028"/>
                </a:lnTo>
                <a:lnTo>
                  <a:pt x="137398" y="3619"/>
                </a:lnTo>
                <a:lnTo>
                  <a:pt x="134655" y="3253"/>
                </a:lnTo>
                <a:lnTo>
                  <a:pt x="131608" y="2907"/>
                </a:lnTo>
                <a:lnTo>
                  <a:pt x="94576" y="0"/>
                </a:lnTo>
                <a:close/>
              </a:path>
              <a:path w="140334" h="31750">
                <a:moveTo>
                  <a:pt x="127734" y="16331"/>
                </a:moveTo>
                <a:lnTo>
                  <a:pt x="120834" y="16331"/>
                </a:lnTo>
                <a:lnTo>
                  <a:pt x="123043" y="16561"/>
                </a:lnTo>
                <a:lnTo>
                  <a:pt x="126917" y="17148"/>
                </a:lnTo>
                <a:lnTo>
                  <a:pt x="127734" y="16331"/>
                </a:lnTo>
                <a:close/>
              </a:path>
              <a:path w="140334" h="31750">
                <a:moveTo>
                  <a:pt x="129946" y="14119"/>
                </a:moveTo>
                <a:lnTo>
                  <a:pt x="87746" y="14119"/>
                </a:lnTo>
                <a:lnTo>
                  <a:pt x="120792" y="16383"/>
                </a:lnTo>
                <a:lnTo>
                  <a:pt x="127734" y="16331"/>
                </a:lnTo>
                <a:lnTo>
                  <a:pt x="129946" y="14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8056514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7969957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7883400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39908" y="2991684"/>
            <a:ext cx="8526105" cy="763038"/>
          </a:xfrm>
          <a:prstGeom prst="rect">
            <a:avLst/>
          </a:prstGeom>
        </p:spPr>
        <p:txBody>
          <a:bodyPr vert="horz" wrap="square" lIns="0" tIns="85099" rIns="0" bIns="0" rtlCol="0" anchor="ctr">
            <a:spAutoFit/>
          </a:bodyPr>
          <a:lstStyle/>
          <a:p>
            <a:pPr marL="385" algn="ctr">
              <a:lnSpc>
                <a:spcPct val="100000"/>
              </a:lnSpc>
              <a:spcBef>
                <a:spcPts val="670"/>
              </a:spcBef>
            </a:pPr>
            <a:r>
              <a:rPr lang="ru-RU" spc="76" dirty="0">
                <a:solidFill>
                  <a:schemeClr val="bg1"/>
                </a:solidFill>
              </a:rPr>
              <a:t>Шаг 3. Набирайте подписчиков.</a:t>
            </a:r>
            <a:endParaRPr spc="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6" y="1274925"/>
            <a:ext cx="3021561" cy="5363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545362" y="72193"/>
            <a:ext cx="113294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/>
              <a:t>Ваши первые подписчики</a:t>
            </a:r>
            <a:endParaRPr lang="ru-RU" sz="3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981" y="2155441"/>
            <a:ext cx="518205" cy="44504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220995" y="1157087"/>
            <a:ext cx="754025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Чтобы найти первых подписчиков вашей страницы, соедините свой профиль </a:t>
            </a:r>
            <a:r>
              <a:rPr lang="ru-RU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Instagram</a:t>
            </a:r>
            <a:r>
              <a:rPr lang="ru-RU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с другими вашим учетными записями в социальных сетях: Facebook, Twitter, В Контакте. А еще, приложение предложит вам синхронизировать контакты вашего телефона с пользователями </a:t>
            </a:r>
            <a:r>
              <a:rPr lang="ru-RU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Instagram</a:t>
            </a:r>
            <a:r>
              <a:rPr lang="ru-RU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ru-RU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Когда Вы объедините </a:t>
            </a:r>
            <a:r>
              <a:rPr lang="ru-RU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Instagram</a:t>
            </a:r>
            <a:r>
              <a:rPr lang="ru-RU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со своими другими социальными медиа каналами вы легко сможете дублировать ваши посты в них. Плюс Ваши друзья в Facebook, Twitter и т.д. будет видеть, что у вас есть </a:t>
            </a:r>
            <a:r>
              <a:rPr lang="ru-RU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Instagram</a:t>
            </a:r>
            <a:r>
              <a:rPr lang="ru-RU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и подпишутся на вас также!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878" y="4087744"/>
            <a:ext cx="518205" cy="44504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188" y="3558973"/>
            <a:ext cx="518205" cy="4450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896" y="3131533"/>
            <a:ext cx="518205" cy="4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2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1954"/>
            <a:ext cx="12191144" cy="68540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4" b="93297" l="6540" r="183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0" t="4139" r="80753" b="4018"/>
          <a:stretch/>
        </p:blipFill>
        <p:spPr>
          <a:xfrm>
            <a:off x="707136" y="0"/>
            <a:ext cx="2731008" cy="65999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169920" y="206812"/>
            <a:ext cx="858316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Пошаговый рецепт </a:t>
            </a:r>
            <a:r>
              <a:rPr lang="ru-RU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как 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завести, вести, продвигать свой </a:t>
            </a:r>
            <a:r>
              <a:rPr lang="ru-RU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Instagram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как увеличивать количество подписчиков и вести бизнес с его помощью.</a:t>
            </a:r>
          </a:p>
          <a:p>
            <a:pPr algn="ctr"/>
            <a:endParaRPr lang="ru-RU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у вас уже есть аккаунт в </a:t>
            </a:r>
            <a:r>
              <a:rPr lang="ru-RU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Instagram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то пропустите первые шаги и начните изучать тему с шага №3.</a:t>
            </a:r>
          </a:p>
          <a:p>
            <a:pPr algn="ctr"/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 для совсем новых пользователей социальных сетей мы подготовили подробное описание.</a:t>
            </a:r>
          </a:p>
        </p:txBody>
      </p:sp>
    </p:spTree>
    <p:extLst>
      <p:ext uri="{BB962C8B-B14F-4D97-AF65-F5344CB8AC3E}">
        <p14:creationId xmlns:p14="http://schemas.microsoft.com/office/powerpoint/2010/main" val="415835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6" y="1397756"/>
            <a:ext cx="2839437" cy="50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545362" y="72193"/>
            <a:ext cx="113294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/>
              <a:t>Ваши первые подписчики</a:t>
            </a:r>
            <a:endParaRPr lang="ru-RU" sz="3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428" y="2278272"/>
            <a:ext cx="518205" cy="44504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692057" y="2137041"/>
            <a:ext cx="503602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Подписывайтесь на рекомендуемых пользователей. Зайдите в настройки и кликните </a:t>
            </a:r>
            <a:r>
              <a:rPr lang="ru-RU" sz="2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по «шестеренке» </a:t>
            </a:r>
            <a:r>
              <a:rPr lang="ru-RU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 правом верхнем углу. Кликните </a:t>
            </a:r>
            <a:r>
              <a:rPr lang="ru-RU" sz="2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«Найти </a:t>
            </a:r>
            <a:r>
              <a:rPr lang="ru-RU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 пригласить </a:t>
            </a:r>
            <a:r>
              <a:rPr lang="ru-RU" sz="2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друзей», </a:t>
            </a:r>
            <a:r>
              <a:rPr lang="ru-RU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а затем </a:t>
            </a:r>
            <a:r>
              <a:rPr lang="ru-RU" sz="2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«Рекомендуемые пользователи». Подпишитесь и на них.</a:t>
            </a:r>
            <a:endParaRPr lang="ru-RU" sz="2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87" y="1691994"/>
            <a:ext cx="518205" cy="44504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272" y="1397756"/>
            <a:ext cx="2839437" cy="50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90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00552" y="695030"/>
            <a:ext cx="4391276" cy="5467532"/>
          </a:xfrm>
          <a:custGeom>
            <a:avLst/>
            <a:gdLst/>
            <a:ahLst/>
            <a:cxnLst/>
            <a:rect l="l" t="t" r="r" b="b"/>
            <a:pathLst>
              <a:path w="7241540" h="9016365">
                <a:moveTo>
                  <a:pt x="7240910" y="0"/>
                </a:moveTo>
                <a:lnTo>
                  <a:pt x="0" y="0"/>
                </a:lnTo>
                <a:lnTo>
                  <a:pt x="0" y="9016249"/>
                </a:lnTo>
                <a:lnTo>
                  <a:pt x="7240910" y="9016249"/>
                </a:lnTo>
                <a:lnTo>
                  <a:pt x="7240910" y="7284102"/>
                </a:lnTo>
                <a:lnTo>
                  <a:pt x="83767" y="7284102"/>
                </a:lnTo>
                <a:lnTo>
                  <a:pt x="73296" y="942379"/>
                </a:lnTo>
                <a:lnTo>
                  <a:pt x="7240910" y="942379"/>
                </a:lnTo>
                <a:lnTo>
                  <a:pt x="7240910" y="0"/>
                </a:lnTo>
                <a:close/>
              </a:path>
              <a:path w="7241540" h="9016365">
                <a:moveTo>
                  <a:pt x="7240910" y="942379"/>
                </a:moveTo>
                <a:lnTo>
                  <a:pt x="7167614" y="942379"/>
                </a:lnTo>
                <a:lnTo>
                  <a:pt x="7167614" y="7284102"/>
                </a:lnTo>
                <a:lnTo>
                  <a:pt x="7240910" y="7284102"/>
                </a:lnTo>
                <a:lnTo>
                  <a:pt x="7240910" y="9423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effectLst/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4129802" y="5660027"/>
            <a:ext cx="338661" cy="5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4143629" y="5772006"/>
            <a:ext cx="30035" cy="46593"/>
          </a:xfrm>
          <a:custGeom>
            <a:avLst/>
            <a:gdLst/>
            <a:ahLst/>
            <a:cxnLst/>
            <a:rect l="l" t="t" r="r" b="b"/>
            <a:pathLst>
              <a:path w="49529" h="76834">
                <a:moveTo>
                  <a:pt x="14592" y="66825"/>
                </a:moveTo>
                <a:lnTo>
                  <a:pt x="8795" y="66825"/>
                </a:lnTo>
                <a:lnTo>
                  <a:pt x="12617" y="73610"/>
                </a:lnTo>
                <a:lnTo>
                  <a:pt x="18564" y="76479"/>
                </a:lnTo>
                <a:lnTo>
                  <a:pt x="25978" y="76479"/>
                </a:lnTo>
                <a:lnTo>
                  <a:pt x="34408" y="74767"/>
                </a:lnTo>
                <a:lnTo>
                  <a:pt x="41786" y="69624"/>
                </a:lnTo>
                <a:lnTo>
                  <a:pt x="42139" y="69045"/>
                </a:lnTo>
                <a:lnTo>
                  <a:pt x="17287" y="69045"/>
                </a:lnTo>
                <a:lnTo>
                  <a:pt x="14592" y="66825"/>
                </a:lnTo>
                <a:close/>
              </a:path>
              <a:path w="49529" h="76834">
                <a:moveTo>
                  <a:pt x="9654" y="0"/>
                </a:moveTo>
                <a:lnTo>
                  <a:pt x="418" y="0"/>
                </a:lnTo>
                <a:lnTo>
                  <a:pt x="320" y="69045"/>
                </a:lnTo>
                <a:lnTo>
                  <a:pt x="209" y="71809"/>
                </a:lnTo>
                <a:lnTo>
                  <a:pt x="0" y="75306"/>
                </a:lnTo>
                <a:lnTo>
                  <a:pt x="8062" y="75306"/>
                </a:lnTo>
                <a:lnTo>
                  <a:pt x="8481" y="66825"/>
                </a:lnTo>
                <a:lnTo>
                  <a:pt x="14592" y="66825"/>
                </a:lnTo>
                <a:lnTo>
                  <a:pt x="11884" y="64594"/>
                </a:lnTo>
                <a:lnTo>
                  <a:pt x="10072" y="58123"/>
                </a:lnTo>
                <a:lnTo>
                  <a:pt x="9863" y="57066"/>
                </a:lnTo>
                <a:lnTo>
                  <a:pt x="9654" y="55893"/>
                </a:lnTo>
                <a:lnTo>
                  <a:pt x="9654" y="44019"/>
                </a:lnTo>
                <a:lnTo>
                  <a:pt x="9968" y="42742"/>
                </a:lnTo>
                <a:lnTo>
                  <a:pt x="10177" y="41684"/>
                </a:lnTo>
                <a:lnTo>
                  <a:pt x="12093" y="34585"/>
                </a:lnTo>
                <a:lnTo>
                  <a:pt x="15290" y="32239"/>
                </a:lnTo>
                <a:lnTo>
                  <a:pt x="9654" y="32239"/>
                </a:lnTo>
                <a:lnTo>
                  <a:pt x="9654" y="0"/>
                </a:lnTo>
                <a:close/>
              </a:path>
              <a:path w="49529" h="76834">
                <a:moveTo>
                  <a:pt x="43084" y="30229"/>
                </a:moveTo>
                <a:lnTo>
                  <a:pt x="34365" y="30229"/>
                </a:lnTo>
                <a:lnTo>
                  <a:pt x="39663" y="39024"/>
                </a:lnTo>
                <a:lnTo>
                  <a:pt x="39663" y="61097"/>
                </a:lnTo>
                <a:lnTo>
                  <a:pt x="33831" y="69045"/>
                </a:lnTo>
                <a:lnTo>
                  <a:pt x="42139" y="69045"/>
                </a:lnTo>
                <a:lnTo>
                  <a:pt x="47016" y="61040"/>
                </a:lnTo>
                <a:lnTo>
                  <a:pt x="49003" y="49003"/>
                </a:lnTo>
                <a:lnTo>
                  <a:pt x="47452" y="38332"/>
                </a:lnTo>
                <a:lnTo>
                  <a:pt x="43084" y="30229"/>
                </a:lnTo>
                <a:close/>
              </a:path>
              <a:path w="49529" h="76834">
                <a:moveTo>
                  <a:pt x="27360" y="22805"/>
                </a:moveTo>
                <a:lnTo>
                  <a:pt x="19088" y="22805"/>
                </a:lnTo>
                <a:lnTo>
                  <a:pt x="13151" y="26522"/>
                </a:lnTo>
                <a:lnTo>
                  <a:pt x="9863" y="32239"/>
                </a:lnTo>
                <a:lnTo>
                  <a:pt x="15290" y="32239"/>
                </a:lnTo>
                <a:lnTo>
                  <a:pt x="18030" y="30229"/>
                </a:lnTo>
                <a:lnTo>
                  <a:pt x="43084" y="30229"/>
                </a:lnTo>
                <a:lnTo>
                  <a:pt x="42992" y="30057"/>
                </a:lnTo>
                <a:lnTo>
                  <a:pt x="36127" y="24706"/>
                </a:lnTo>
                <a:lnTo>
                  <a:pt x="27360" y="228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178223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2" y="38267"/>
                </a:lnTo>
                <a:lnTo>
                  <a:pt x="6697" y="46438"/>
                </a:lnTo>
                <a:lnTo>
                  <a:pt x="14634" y="51703"/>
                </a:lnTo>
                <a:lnTo>
                  <a:pt x="25245" y="53569"/>
                </a:lnTo>
                <a:lnTo>
                  <a:pt x="3341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1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97" y="26093"/>
                </a:lnTo>
                <a:lnTo>
                  <a:pt x="45297" y="24187"/>
                </a:lnTo>
                <a:lnTo>
                  <a:pt x="4500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70" y="6680"/>
                </a:lnTo>
                <a:lnTo>
                  <a:pt x="34461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70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5008" y="21852"/>
                </a:lnTo>
                <a:lnTo>
                  <a:pt x="44338" y="16428"/>
                </a:lnTo>
                <a:lnTo>
                  <a:pt x="40971" y="8556"/>
                </a:lnTo>
                <a:lnTo>
                  <a:pt x="38970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10242" y="5785831"/>
            <a:ext cx="25029" cy="32730"/>
          </a:xfrm>
          <a:custGeom>
            <a:avLst/>
            <a:gdLst/>
            <a:ahLst/>
            <a:cxnLst/>
            <a:rect l="l" t="t" r="r" b="b"/>
            <a:pathLst>
              <a:path w="41275" h="53975">
                <a:moveTo>
                  <a:pt x="36337" y="6900"/>
                </a:moveTo>
                <a:lnTo>
                  <a:pt x="29695" y="6900"/>
                </a:lnTo>
                <a:lnTo>
                  <a:pt x="30868" y="14533"/>
                </a:lnTo>
                <a:lnTo>
                  <a:pt x="30868" y="19842"/>
                </a:lnTo>
                <a:lnTo>
                  <a:pt x="17678" y="21036"/>
                </a:lnTo>
                <a:lnTo>
                  <a:pt x="7997" y="24695"/>
                </a:lnTo>
                <a:lnTo>
                  <a:pt x="2034" y="30703"/>
                </a:lnTo>
                <a:lnTo>
                  <a:pt x="0" y="38941"/>
                </a:lnTo>
                <a:lnTo>
                  <a:pt x="0" y="46354"/>
                </a:lnTo>
                <a:lnTo>
                  <a:pt x="5308" y="53673"/>
                </a:lnTo>
                <a:lnTo>
                  <a:pt x="23015" y="53673"/>
                </a:lnTo>
                <a:lnTo>
                  <a:pt x="28533" y="50071"/>
                </a:lnTo>
                <a:lnTo>
                  <a:pt x="30873" y="46783"/>
                </a:lnTo>
                <a:lnTo>
                  <a:pt x="13360" y="46783"/>
                </a:lnTo>
                <a:lnTo>
                  <a:pt x="9329" y="43914"/>
                </a:lnTo>
                <a:lnTo>
                  <a:pt x="9329" y="27904"/>
                </a:lnTo>
                <a:lnTo>
                  <a:pt x="20899" y="26093"/>
                </a:lnTo>
                <a:lnTo>
                  <a:pt x="40093" y="26093"/>
                </a:lnTo>
                <a:lnTo>
                  <a:pt x="40093" y="21015"/>
                </a:lnTo>
                <a:lnTo>
                  <a:pt x="39252" y="13389"/>
                </a:lnTo>
                <a:lnTo>
                  <a:pt x="36337" y="6900"/>
                </a:lnTo>
                <a:close/>
              </a:path>
              <a:path w="41275" h="53975">
                <a:moveTo>
                  <a:pt x="40162" y="46040"/>
                </a:moveTo>
                <a:lnTo>
                  <a:pt x="31716" y="46040"/>
                </a:lnTo>
                <a:lnTo>
                  <a:pt x="32459" y="52511"/>
                </a:lnTo>
                <a:lnTo>
                  <a:pt x="40941" y="52511"/>
                </a:lnTo>
                <a:lnTo>
                  <a:pt x="40312" y="49003"/>
                </a:lnTo>
                <a:lnTo>
                  <a:pt x="40162" y="46040"/>
                </a:lnTo>
                <a:close/>
              </a:path>
              <a:path w="41275" h="53975">
                <a:moveTo>
                  <a:pt x="40093" y="26093"/>
                </a:moveTo>
                <a:lnTo>
                  <a:pt x="20899" y="26093"/>
                </a:lnTo>
                <a:lnTo>
                  <a:pt x="31077" y="26313"/>
                </a:lnTo>
                <a:lnTo>
                  <a:pt x="31077" y="36176"/>
                </a:lnTo>
                <a:lnTo>
                  <a:pt x="30868" y="37234"/>
                </a:lnTo>
                <a:lnTo>
                  <a:pt x="29067" y="42543"/>
                </a:lnTo>
                <a:lnTo>
                  <a:pt x="24826" y="46783"/>
                </a:lnTo>
                <a:lnTo>
                  <a:pt x="30873" y="46783"/>
                </a:lnTo>
                <a:lnTo>
                  <a:pt x="31402" y="46040"/>
                </a:lnTo>
                <a:lnTo>
                  <a:pt x="40162" y="46040"/>
                </a:lnTo>
                <a:lnTo>
                  <a:pt x="40093" y="26093"/>
                </a:lnTo>
                <a:close/>
              </a:path>
              <a:path w="41275" h="53975">
                <a:moveTo>
                  <a:pt x="20575" y="0"/>
                </a:moveTo>
                <a:lnTo>
                  <a:pt x="14114" y="0"/>
                </a:lnTo>
                <a:lnTo>
                  <a:pt x="7957" y="1811"/>
                </a:lnTo>
                <a:lnTo>
                  <a:pt x="3717" y="4565"/>
                </a:lnTo>
                <a:lnTo>
                  <a:pt x="5832" y="10722"/>
                </a:lnTo>
                <a:lnTo>
                  <a:pt x="9444" y="8387"/>
                </a:lnTo>
                <a:lnTo>
                  <a:pt x="14428" y="6900"/>
                </a:lnTo>
                <a:lnTo>
                  <a:pt x="36337" y="6900"/>
                </a:lnTo>
                <a:lnTo>
                  <a:pt x="36224" y="6647"/>
                </a:lnTo>
                <a:lnTo>
                  <a:pt x="30251" y="1836"/>
                </a:lnTo>
                <a:lnTo>
                  <a:pt x="20575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243486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4275576" y="5777601"/>
            <a:ext cx="18483" cy="40817"/>
          </a:xfrm>
          <a:custGeom>
            <a:avLst/>
            <a:gdLst/>
            <a:ahLst/>
            <a:cxnLst/>
            <a:rect l="l" t="t" r="r" b="b"/>
            <a:pathLst>
              <a:path w="30479" h="67309">
                <a:moveTo>
                  <a:pt x="17067" y="21842"/>
                </a:moveTo>
                <a:lnTo>
                  <a:pt x="7947" y="21842"/>
                </a:lnTo>
                <a:lnTo>
                  <a:pt x="7947" y="55893"/>
                </a:lnTo>
                <a:lnTo>
                  <a:pt x="8900" y="60458"/>
                </a:lnTo>
                <a:lnTo>
                  <a:pt x="11549" y="63223"/>
                </a:lnTo>
                <a:lnTo>
                  <a:pt x="13779" y="65767"/>
                </a:lnTo>
                <a:lnTo>
                  <a:pt x="17276" y="67139"/>
                </a:lnTo>
                <a:lnTo>
                  <a:pt x="25234" y="67139"/>
                </a:lnTo>
                <a:lnTo>
                  <a:pt x="28093" y="66605"/>
                </a:lnTo>
                <a:lnTo>
                  <a:pt x="29904" y="65872"/>
                </a:lnTo>
                <a:lnTo>
                  <a:pt x="29514" y="59506"/>
                </a:lnTo>
                <a:lnTo>
                  <a:pt x="18868" y="59506"/>
                </a:lnTo>
                <a:lnTo>
                  <a:pt x="17067" y="55893"/>
                </a:lnTo>
                <a:lnTo>
                  <a:pt x="17067" y="21842"/>
                </a:lnTo>
                <a:close/>
              </a:path>
              <a:path w="30479" h="67309">
                <a:moveTo>
                  <a:pt x="29475" y="58867"/>
                </a:moveTo>
                <a:lnTo>
                  <a:pt x="28313" y="59191"/>
                </a:lnTo>
                <a:lnTo>
                  <a:pt x="26501" y="59506"/>
                </a:lnTo>
                <a:lnTo>
                  <a:pt x="29514" y="59506"/>
                </a:lnTo>
                <a:lnTo>
                  <a:pt x="29475" y="58867"/>
                </a:lnTo>
                <a:close/>
              </a:path>
              <a:path w="30479" h="67309">
                <a:moveTo>
                  <a:pt x="30428" y="14753"/>
                </a:moveTo>
                <a:lnTo>
                  <a:pt x="0" y="14753"/>
                </a:lnTo>
                <a:lnTo>
                  <a:pt x="0" y="21842"/>
                </a:lnTo>
                <a:lnTo>
                  <a:pt x="30428" y="21842"/>
                </a:lnTo>
                <a:lnTo>
                  <a:pt x="30428" y="14753"/>
                </a:lnTo>
                <a:close/>
              </a:path>
              <a:path w="30479" h="67309">
                <a:moveTo>
                  <a:pt x="17067" y="0"/>
                </a:moveTo>
                <a:lnTo>
                  <a:pt x="7947" y="2439"/>
                </a:lnTo>
                <a:lnTo>
                  <a:pt x="7947" y="14753"/>
                </a:lnTo>
                <a:lnTo>
                  <a:pt x="17067" y="14753"/>
                </a:lnTo>
                <a:lnTo>
                  <a:pt x="17067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296855" y="5786546"/>
            <a:ext cx="29265" cy="45438"/>
          </a:xfrm>
          <a:custGeom>
            <a:avLst/>
            <a:gdLst/>
            <a:ahLst/>
            <a:cxnLst/>
            <a:rect l="l" t="t" r="r" b="b"/>
            <a:pathLst>
              <a:path w="48259" h="74929">
                <a:moveTo>
                  <a:pt x="10188" y="0"/>
                </a:moveTo>
                <a:lnTo>
                  <a:pt x="0" y="0"/>
                </a:lnTo>
                <a:lnTo>
                  <a:pt x="18983" y="47307"/>
                </a:lnTo>
                <a:lnTo>
                  <a:pt x="19413" y="48469"/>
                </a:lnTo>
                <a:lnTo>
                  <a:pt x="19622" y="49213"/>
                </a:lnTo>
                <a:lnTo>
                  <a:pt x="19622" y="50270"/>
                </a:lnTo>
                <a:lnTo>
                  <a:pt x="19308" y="51014"/>
                </a:lnTo>
                <a:lnTo>
                  <a:pt x="16763" y="56741"/>
                </a:lnTo>
                <a:lnTo>
                  <a:pt x="13580" y="60343"/>
                </a:lnTo>
                <a:lnTo>
                  <a:pt x="11036" y="62364"/>
                </a:lnTo>
                <a:lnTo>
                  <a:pt x="8271" y="64699"/>
                </a:lnTo>
                <a:lnTo>
                  <a:pt x="5193" y="66186"/>
                </a:lnTo>
                <a:lnTo>
                  <a:pt x="2869" y="66919"/>
                </a:lnTo>
                <a:lnTo>
                  <a:pt x="5193" y="74772"/>
                </a:lnTo>
                <a:lnTo>
                  <a:pt x="32566" y="40825"/>
                </a:lnTo>
                <a:lnTo>
                  <a:pt x="24711" y="40825"/>
                </a:lnTo>
                <a:lnTo>
                  <a:pt x="23873" y="37758"/>
                </a:lnTo>
                <a:lnTo>
                  <a:pt x="22596" y="33726"/>
                </a:lnTo>
                <a:lnTo>
                  <a:pt x="21356" y="30114"/>
                </a:lnTo>
                <a:lnTo>
                  <a:pt x="10188" y="0"/>
                </a:lnTo>
                <a:close/>
              </a:path>
              <a:path w="48259" h="74929">
                <a:moveTo>
                  <a:pt x="48260" y="0"/>
                </a:moveTo>
                <a:lnTo>
                  <a:pt x="38396" y="0"/>
                </a:lnTo>
                <a:lnTo>
                  <a:pt x="28147" y="30323"/>
                </a:lnTo>
                <a:lnTo>
                  <a:pt x="26941" y="33831"/>
                </a:lnTo>
                <a:lnTo>
                  <a:pt x="25884" y="37758"/>
                </a:lnTo>
                <a:lnTo>
                  <a:pt x="24931" y="40825"/>
                </a:lnTo>
                <a:lnTo>
                  <a:pt x="32566" y="40825"/>
                </a:lnTo>
                <a:lnTo>
                  <a:pt x="34260" y="36595"/>
                </a:lnTo>
                <a:lnTo>
                  <a:pt x="48260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331064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364499" y="5785833"/>
            <a:ext cx="20408" cy="32730"/>
          </a:xfrm>
          <a:custGeom>
            <a:avLst/>
            <a:gdLst/>
            <a:ahLst/>
            <a:cxnLst/>
            <a:rect l="l" t="t" r="r" b="b"/>
            <a:pathLst>
              <a:path w="33654" h="53975">
                <a:moveTo>
                  <a:pt x="2335" y="42962"/>
                </a:moveTo>
                <a:lnTo>
                  <a:pt x="0" y="50071"/>
                </a:lnTo>
                <a:lnTo>
                  <a:pt x="3601" y="52186"/>
                </a:lnTo>
                <a:lnTo>
                  <a:pt x="8806" y="53569"/>
                </a:lnTo>
                <a:lnTo>
                  <a:pt x="26616" y="53569"/>
                </a:lnTo>
                <a:lnTo>
                  <a:pt x="33622" y="47202"/>
                </a:lnTo>
                <a:lnTo>
                  <a:pt x="33622" y="46668"/>
                </a:lnTo>
                <a:lnTo>
                  <a:pt x="9978" y="46668"/>
                </a:lnTo>
                <a:lnTo>
                  <a:pt x="5088" y="44763"/>
                </a:lnTo>
                <a:lnTo>
                  <a:pt x="2335" y="42962"/>
                </a:lnTo>
                <a:close/>
              </a:path>
              <a:path w="33654" h="53975">
                <a:moveTo>
                  <a:pt x="24397" y="0"/>
                </a:moveTo>
                <a:lnTo>
                  <a:pt x="8167" y="0"/>
                </a:lnTo>
                <a:lnTo>
                  <a:pt x="1486" y="6785"/>
                </a:lnTo>
                <a:lnTo>
                  <a:pt x="1486" y="21214"/>
                </a:lnTo>
                <a:lnTo>
                  <a:pt x="5842" y="26313"/>
                </a:lnTo>
                <a:lnTo>
                  <a:pt x="15067" y="29601"/>
                </a:lnTo>
                <a:lnTo>
                  <a:pt x="21957" y="32145"/>
                </a:lnTo>
                <a:lnTo>
                  <a:pt x="24606" y="34585"/>
                </a:lnTo>
                <a:lnTo>
                  <a:pt x="24606" y="43286"/>
                </a:lnTo>
                <a:lnTo>
                  <a:pt x="21423" y="46668"/>
                </a:lnTo>
                <a:lnTo>
                  <a:pt x="33622" y="46668"/>
                </a:lnTo>
                <a:lnTo>
                  <a:pt x="33622" y="30554"/>
                </a:lnTo>
                <a:lnTo>
                  <a:pt x="29067" y="26093"/>
                </a:lnTo>
                <a:lnTo>
                  <a:pt x="13476" y="20156"/>
                </a:lnTo>
                <a:lnTo>
                  <a:pt x="10397" y="18250"/>
                </a:lnTo>
                <a:lnTo>
                  <a:pt x="10397" y="10188"/>
                </a:lnTo>
                <a:lnTo>
                  <a:pt x="13476" y="7005"/>
                </a:lnTo>
                <a:lnTo>
                  <a:pt x="30507" y="7005"/>
                </a:lnTo>
                <a:lnTo>
                  <a:pt x="31821" y="3183"/>
                </a:lnTo>
                <a:lnTo>
                  <a:pt x="28962" y="1486"/>
                </a:lnTo>
                <a:lnTo>
                  <a:pt x="24397" y="0"/>
                </a:lnTo>
                <a:close/>
              </a:path>
              <a:path w="33654" h="53975">
                <a:moveTo>
                  <a:pt x="30507" y="7005"/>
                </a:moveTo>
                <a:lnTo>
                  <a:pt x="23758" y="7005"/>
                </a:lnTo>
                <a:lnTo>
                  <a:pt x="27475" y="8701"/>
                </a:lnTo>
                <a:lnTo>
                  <a:pt x="29486" y="9978"/>
                </a:lnTo>
                <a:lnTo>
                  <a:pt x="30507" y="70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389899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0" y="38267"/>
                </a:lnTo>
                <a:lnTo>
                  <a:pt x="6692" y="46438"/>
                </a:lnTo>
                <a:lnTo>
                  <a:pt x="14626" y="51703"/>
                </a:lnTo>
                <a:lnTo>
                  <a:pt x="25234" y="53569"/>
                </a:lnTo>
                <a:lnTo>
                  <a:pt x="3340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0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86" y="26093"/>
                </a:lnTo>
                <a:lnTo>
                  <a:pt x="45286" y="24187"/>
                </a:lnTo>
                <a:lnTo>
                  <a:pt x="4499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66" y="6680"/>
                </a:lnTo>
                <a:lnTo>
                  <a:pt x="34459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66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4998" y="21852"/>
                </a:lnTo>
                <a:lnTo>
                  <a:pt x="44329" y="16428"/>
                </a:lnTo>
                <a:lnTo>
                  <a:pt x="40966" y="8556"/>
                </a:lnTo>
                <a:lnTo>
                  <a:pt x="38966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4424109" y="5785831"/>
            <a:ext cx="15787" cy="31960"/>
          </a:xfrm>
          <a:custGeom>
            <a:avLst/>
            <a:gdLst/>
            <a:ahLst/>
            <a:cxnLst/>
            <a:rect l="l" t="t" r="r" b="b"/>
            <a:pathLst>
              <a:path w="26034" h="52704">
                <a:moveTo>
                  <a:pt x="8167" y="1183"/>
                </a:moveTo>
                <a:lnTo>
                  <a:pt x="0" y="1183"/>
                </a:lnTo>
                <a:lnTo>
                  <a:pt x="314" y="5947"/>
                </a:lnTo>
                <a:lnTo>
                  <a:pt x="418" y="52511"/>
                </a:lnTo>
                <a:lnTo>
                  <a:pt x="9654" y="52511"/>
                </a:lnTo>
                <a:lnTo>
                  <a:pt x="9654" y="23549"/>
                </a:lnTo>
                <a:lnTo>
                  <a:pt x="9853" y="22072"/>
                </a:lnTo>
                <a:lnTo>
                  <a:pt x="11339" y="13790"/>
                </a:lnTo>
                <a:lnTo>
                  <a:pt x="13719" y="11256"/>
                </a:lnTo>
                <a:lnTo>
                  <a:pt x="8481" y="11256"/>
                </a:lnTo>
                <a:lnTo>
                  <a:pt x="8167" y="1183"/>
                </a:lnTo>
                <a:close/>
              </a:path>
              <a:path w="26034" h="52704">
                <a:moveTo>
                  <a:pt x="24177" y="0"/>
                </a:moveTo>
                <a:lnTo>
                  <a:pt x="16858" y="0"/>
                </a:lnTo>
                <a:lnTo>
                  <a:pt x="11235" y="4355"/>
                </a:lnTo>
                <a:lnTo>
                  <a:pt x="8910" y="11256"/>
                </a:lnTo>
                <a:lnTo>
                  <a:pt x="13719" y="11256"/>
                </a:lnTo>
                <a:lnTo>
                  <a:pt x="16009" y="8816"/>
                </a:lnTo>
                <a:lnTo>
                  <a:pt x="25768" y="8816"/>
                </a:lnTo>
                <a:lnTo>
                  <a:pt x="25768" y="324"/>
                </a:lnTo>
                <a:lnTo>
                  <a:pt x="24920" y="115"/>
                </a:lnTo>
                <a:lnTo>
                  <a:pt x="24177" y="0"/>
                </a:lnTo>
                <a:close/>
              </a:path>
              <a:path w="26034" h="52704">
                <a:moveTo>
                  <a:pt x="25768" y="8816"/>
                </a:moveTo>
                <a:lnTo>
                  <a:pt x="23863" y="8816"/>
                </a:lnTo>
                <a:lnTo>
                  <a:pt x="24815" y="8921"/>
                </a:lnTo>
                <a:lnTo>
                  <a:pt x="25768" y="9130"/>
                </a:lnTo>
                <a:lnTo>
                  <a:pt x="25768" y="8816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4469898" y="5771296"/>
            <a:ext cx="695651" cy="60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4091038" y="5439845"/>
            <a:ext cx="135158" cy="125531"/>
          </a:xfrm>
          <a:custGeom>
            <a:avLst/>
            <a:gdLst/>
            <a:ahLst/>
            <a:cxnLst/>
            <a:rect l="l" t="t" r="r" b="b"/>
            <a:pathLst>
              <a:path w="222884" h="207009">
                <a:moveTo>
                  <a:pt x="64960" y="3"/>
                </a:moveTo>
                <a:lnTo>
                  <a:pt x="40860" y="5346"/>
                </a:lnTo>
                <a:lnTo>
                  <a:pt x="19695" y="19657"/>
                </a:lnTo>
                <a:lnTo>
                  <a:pt x="4923" y="41925"/>
                </a:lnTo>
                <a:lnTo>
                  <a:pt x="0" y="67279"/>
                </a:lnTo>
                <a:lnTo>
                  <a:pt x="4923" y="92633"/>
                </a:lnTo>
                <a:lnTo>
                  <a:pt x="19695" y="114900"/>
                </a:lnTo>
                <a:lnTo>
                  <a:pt x="111221" y="206447"/>
                </a:lnTo>
                <a:lnTo>
                  <a:pt x="126027" y="191642"/>
                </a:lnTo>
                <a:lnTo>
                  <a:pt x="111221" y="191642"/>
                </a:lnTo>
                <a:lnTo>
                  <a:pt x="27098" y="107498"/>
                </a:lnTo>
                <a:lnTo>
                  <a:pt x="14623" y="88687"/>
                </a:lnTo>
                <a:lnTo>
                  <a:pt x="10465" y="67275"/>
                </a:lnTo>
                <a:lnTo>
                  <a:pt x="14623" y="45864"/>
                </a:lnTo>
                <a:lnTo>
                  <a:pt x="45899" y="14588"/>
                </a:lnTo>
                <a:lnTo>
                  <a:pt x="101144" y="10432"/>
                </a:lnTo>
                <a:lnTo>
                  <a:pt x="89306" y="3631"/>
                </a:lnTo>
                <a:lnTo>
                  <a:pt x="64960" y="3"/>
                </a:lnTo>
                <a:close/>
              </a:path>
              <a:path w="222884" h="207009">
                <a:moveTo>
                  <a:pt x="189135" y="10435"/>
                </a:moveTo>
                <a:lnTo>
                  <a:pt x="155141" y="10435"/>
                </a:lnTo>
                <a:lnTo>
                  <a:pt x="176554" y="14591"/>
                </a:lnTo>
                <a:lnTo>
                  <a:pt x="195355" y="27060"/>
                </a:lnTo>
                <a:lnTo>
                  <a:pt x="207835" y="45864"/>
                </a:lnTo>
                <a:lnTo>
                  <a:pt x="211995" y="67279"/>
                </a:lnTo>
                <a:lnTo>
                  <a:pt x="207835" y="88687"/>
                </a:lnTo>
                <a:lnTo>
                  <a:pt x="195355" y="107498"/>
                </a:lnTo>
                <a:lnTo>
                  <a:pt x="111221" y="191642"/>
                </a:lnTo>
                <a:lnTo>
                  <a:pt x="126027" y="191642"/>
                </a:lnTo>
                <a:lnTo>
                  <a:pt x="202768" y="114900"/>
                </a:lnTo>
                <a:lnTo>
                  <a:pt x="217534" y="92633"/>
                </a:lnTo>
                <a:lnTo>
                  <a:pt x="222455" y="67275"/>
                </a:lnTo>
                <a:lnTo>
                  <a:pt x="217534" y="41925"/>
                </a:lnTo>
                <a:lnTo>
                  <a:pt x="202768" y="19657"/>
                </a:lnTo>
                <a:lnTo>
                  <a:pt x="189135" y="10435"/>
                </a:lnTo>
                <a:close/>
              </a:path>
              <a:path w="222884" h="207009">
                <a:moveTo>
                  <a:pt x="101144" y="10432"/>
                </a:moveTo>
                <a:lnTo>
                  <a:pt x="67306" y="10432"/>
                </a:lnTo>
                <a:lnTo>
                  <a:pt x="78180" y="11471"/>
                </a:lnTo>
                <a:lnTo>
                  <a:pt x="88729" y="14591"/>
                </a:lnTo>
                <a:lnTo>
                  <a:pt x="98612" y="19784"/>
                </a:lnTo>
                <a:lnTo>
                  <a:pt x="107525" y="27060"/>
                </a:lnTo>
                <a:lnTo>
                  <a:pt x="111221" y="30756"/>
                </a:lnTo>
                <a:lnTo>
                  <a:pt x="114928" y="27060"/>
                </a:lnTo>
                <a:lnTo>
                  <a:pt x="131269" y="16223"/>
                </a:lnTo>
                <a:lnTo>
                  <a:pt x="111221" y="16223"/>
                </a:lnTo>
                <a:lnTo>
                  <a:pt x="101144" y="10432"/>
                </a:lnTo>
                <a:close/>
              </a:path>
              <a:path w="222884" h="207009">
                <a:moveTo>
                  <a:pt x="157513" y="0"/>
                </a:moveTo>
                <a:lnTo>
                  <a:pt x="133143" y="3631"/>
                </a:lnTo>
                <a:lnTo>
                  <a:pt x="111221" y="16223"/>
                </a:lnTo>
                <a:lnTo>
                  <a:pt x="131269" y="16223"/>
                </a:lnTo>
                <a:lnTo>
                  <a:pt x="133746" y="14588"/>
                </a:lnTo>
                <a:lnTo>
                  <a:pt x="155141" y="10435"/>
                </a:lnTo>
                <a:lnTo>
                  <a:pt x="189135" y="10435"/>
                </a:lnTo>
                <a:lnTo>
                  <a:pt x="181604" y="5344"/>
                </a:lnTo>
                <a:lnTo>
                  <a:pt x="15751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4336886" y="5439614"/>
            <a:ext cx="124375" cy="124375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83849" y="191324"/>
                </a:moveTo>
                <a:lnTo>
                  <a:pt x="150037" y="191324"/>
                </a:lnTo>
                <a:lnTo>
                  <a:pt x="204559" y="204957"/>
                </a:lnTo>
                <a:lnTo>
                  <a:pt x="202641" y="193941"/>
                </a:lnTo>
                <a:lnTo>
                  <a:pt x="194329" y="193941"/>
                </a:lnTo>
                <a:lnTo>
                  <a:pt x="183849" y="191324"/>
                </a:lnTo>
                <a:close/>
              </a:path>
              <a:path w="205104" h="205104">
                <a:moveTo>
                  <a:pt x="101766" y="0"/>
                </a:moveTo>
                <a:lnTo>
                  <a:pt x="62192" y="8011"/>
                </a:lnTo>
                <a:lnTo>
                  <a:pt x="29840" y="29845"/>
                </a:lnTo>
                <a:lnTo>
                  <a:pt x="8010" y="62201"/>
                </a:lnTo>
                <a:lnTo>
                  <a:pt x="0" y="101777"/>
                </a:lnTo>
                <a:lnTo>
                  <a:pt x="8010" y="141356"/>
                </a:lnTo>
                <a:lnTo>
                  <a:pt x="29840" y="173711"/>
                </a:lnTo>
                <a:lnTo>
                  <a:pt x="62192" y="195543"/>
                </a:lnTo>
                <a:lnTo>
                  <a:pt x="101766" y="203554"/>
                </a:lnTo>
                <a:lnTo>
                  <a:pt x="114313" y="202768"/>
                </a:lnTo>
                <a:lnTo>
                  <a:pt x="126644" y="200438"/>
                </a:lnTo>
                <a:lnTo>
                  <a:pt x="138603" y="196609"/>
                </a:lnTo>
                <a:lnTo>
                  <a:pt x="141317" y="195355"/>
                </a:lnTo>
                <a:lnTo>
                  <a:pt x="101766" y="195355"/>
                </a:lnTo>
                <a:lnTo>
                  <a:pt x="64580" y="187646"/>
                </a:lnTo>
                <a:lnTo>
                  <a:pt x="34432" y="166691"/>
                </a:lnTo>
                <a:lnTo>
                  <a:pt x="14577" y="135746"/>
                </a:lnTo>
                <a:lnTo>
                  <a:pt x="8271" y="98070"/>
                </a:lnTo>
                <a:lnTo>
                  <a:pt x="16323" y="63999"/>
                </a:lnTo>
                <a:lnTo>
                  <a:pt x="35827" y="35823"/>
                </a:lnTo>
                <a:lnTo>
                  <a:pt x="64003" y="16321"/>
                </a:lnTo>
                <a:lnTo>
                  <a:pt x="98070" y="8271"/>
                </a:lnTo>
                <a:lnTo>
                  <a:pt x="141727" y="8271"/>
                </a:lnTo>
                <a:lnTo>
                  <a:pt x="141342" y="8011"/>
                </a:lnTo>
                <a:lnTo>
                  <a:pt x="101766" y="0"/>
                </a:lnTo>
                <a:close/>
              </a:path>
              <a:path w="205104" h="205104">
                <a:moveTo>
                  <a:pt x="148759" y="183460"/>
                </a:moveTo>
                <a:lnTo>
                  <a:pt x="146655" y="183868"/>
                </a:lnTo>
                <a:lnTo>
                  <a:pt x="144780" y="184842"/>
                </a:lnTo>
                <a:lnTo>
                  <a:pt x="134553" y="189391"/>
                </a:lnTo>
                <a:lnTo>
                  <a:pt x="123890" y="192682"/>
                </a:lnTo>
                <a:lnTo>
                  <a:pt x="112918" y="194681"/>
                </a:lnTo>
                <a:lnTo>
                  <a:pt x="101766" y="195355"/>
                </a:lnTo>
                <a:lnTo>
                  <a:pt x="141317" y="195355"/>
                </a:lnTo>
                <a:lnTo>
                  <a:pt x="150037" y="191324"/>
                </a:lnTo>
                <a:lnTo>
                  <a:pt x="183849" y="191324"/>
                </a:lnTo>
                <a:lnTo>
                  <a:pt x="158110" y="184894"/>
                </a:lnTo>
                <a:lnTo>
                  <a:pt x="156979" y="184675"/>
                </a:lnTo>
                <a:lnTo>
                  <a:pt x="148759" y="183460"/>
                </a:lnTo>
                <a:close/>
              </a:path>
              <a:path w="205104" h="205104">
                <a:moveTo>
                  <a:pt x="141727" y="8271"/>
                </a:moveTo>
                <a:lnTo>
                  <a:pt x="98070" y="8271"/>
                </a:lnTo>
                <a:lnTo>
                  <a:pt x="135745" y="14584"/>
                </a:lnTo>
                <a:lnTo>
                  <a:pt x="166686" y="34445"/>
                </a:lnTo>
                <a:lnTo>
                  <a:pt x="187637" y="64595"/>
                </a:lnTo>
                <a:lnTo>
                  <a:pt x="195344" y="101777"/>
                </a:lnTo>
                <a:lnTo>
                  <a:pt x="194900" y="110870"/>
                </a:lnTo>
                <a:lnTo>
                  <a:pt x="193571" y="119823"/>
                </a:lnTo>
                <a:lnTo>
                  <a:pt x="191364" y="128611"/>
                </a:lnTo>
                <a:lnTo>
                  <a:pt x="188287" y="137210"/>
                </a:lnTo>
                <a:lnTo>
                  <a:pt x="186852" y="140676"/>
                </a:lnTo>
                <a:lnTo>
                  <a:pt x="186172" y="144393"/>
                </a:lnTo>
                <a:lnTo>
                  <a:pt x="187041" y="151806"/>
                </a:lnTo>
                <a:lnTo>
                  <a:pt x="187208" y="153084"/>
                </a:lnTo>
                <a:lnTo>
                  <a:pt x="194329" y="193941"/>
                </a:lnTo>
                <a:lnTo>
                  <a:pt x="202641" y="193941"/>
                </a:lnTo>
                <a:lnTo>
                  <a:pt x="194035" y="144508"/>
                </a:lnTo>
                <a:lnTo>
                  <a:pt x="198185" y="134193"/>
                </a:lnTo>
                <a:lnTo>
                  <a:pt x="201157" y="123610"/>
                </a:lnTo>
                <a:lnTo>
                  <a:pt x="202945" y="112793"/>
                </a:lnTo>
                <a:lnTo>
                  <a:pt x="203543" y="101777"/>
                </a:lnTo>
                <a:lnTo>
                  <a:pt x="195531" y="62201"/>
                </a:lnTo>
                <a:lnTo>
                  <a:pt x="173697" y="29845"/>
                </a:lnTo>
                <a:lnTo>
                  <a:pt x="141727" y="827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590531" y="5441351"/>
            <a:ext cx="104738" cy="117830"/>
          </a:xfrm>
          <a:custGeom>
            <a:avLst/>
            <a:gdLst/>
            <a:ahLst/>
            <a:cxnLst/>
            <a:rect l="l" t="t" r="r" b="b"/>
            <a:pathLst>
              <a:path w="172720" h="194309">
                <a:moveTo>
                  <a:pt x="115263" y="0"/>
                </a:moveTo>
                <a:lnTo>
                  <a:pt x="109117" y="5434"/>
                </a:lnTo>
                <a:lnTo>
                  <a:pt x="157911" y="60605"/>
                </a:lnTo>
                <a:lnTo>
                  <a:pt x="63013" y="60605"/>
                </a:lnTo>
                <a:lnTo>
                  <a:pt x="27345" y="70748"/>
                </a:lnTo>
                <a:lnTo>
                  <a:pt x="8556" y="93118"/>
                </a:lnTo>
                <a:lnTo>
                  <a:pt x="1242" y="115624"/>
                </a:lnTo>
                <a:lnTo>
                  <a:pt x="0" y="126174"/>
                </a:lnTo>
                <a:lnTo>
                  <a:pt x="0" y="193784"/>
                </a:lnTo>
                <a:lnTo>
                  <a:pt x="8198" y="193784"/>
                </a:lnTo>
                <a:lnTo>
                  <a:pt x="8206" y="126174"/>
                </a:lnTo>
                <a:lnTo>
                  <a:pt x="9318" y="116280"/>
                </a:lnTo>
                <a:lnTo>
                  <a:pt x="15714" y="96641"/>
                </a:lnTo>
                <a:lnTo>
                  <a:pt x="32055" y="77441"/>
                </a:lnTo>
                <a:lnTo>
                  <a:pt x="63013" y="68793"/>
                </a:lnTo>
                <a:lnTo>
                  <a:pt x="168584" y="68793"/>
                </a:lnTo>
                <a:lnTo>
                  <a:pt x="172382" y="64594"/>
                </a:lnTo>
                <a:lnTo>
                  <a:pt x="115263" y="0"/>
                </a:lnTo>
                <a:close/>
              </a:path>
              <a:path w="172720" h="194309">
                <a:moveTo>
                  <a:pt x="168584" y="68793"/>
                </a:moveTo>
                <a:lnTo>
                  <a:pt x="157482" y="68793"/>
                </a:lnTo>
                <a:lnTo>
                  <a:pt x="107965" y="123357"/>
                </a:lnTo>
                <a:lnTo>
                  <a:pt x="113137" y="130090"/>
                </a:lnTo>
                <a:lnTo>
                  <a:pt x="168584" y="6879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497605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65" y="0"/>
                </a:moveTo>
                <a:lnTo>
                  <a:pt x="26111" y="2542"/>
                </a:lnTo>
                <a:lnTo>
                  <a:pt x="12893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3" y="71974"/>
                </a:lnTo>
                <a:lnTo>
                  <a:pt x="26111" y="79704"/>
                </a:lnTo>
                <a:lnTo>
                  <a:pt x="41265" y="82290"/>
                </a:lnTo>
                <a:lnTo>
                  <a:pt x="54021" y="80507"/>
                </a:lnTo>
                <a:lnTo>
                  <a:pt x="65596" y="74864"/>
                </a:lnTo>
                <a:lnTo>
                  <a:pt x="74542" y="64921"/>
                </a:lnTo>
                <a:lnTo>
                  <a:pt x="75167" y="63034"/>
                </a:lnTo>
                <a:lnTo>
                  <a:pt x="41265" y="63034"/>
                </a:lnTo>
                <a:lnTo>
                  <a:pt x="32909" y="61251"/>
                </a:lnTo>
                <a:lnTo>
                  <a:pt x="26551" y="56455"/>
                </a:lnTo>
                <a:lnTo>
                  <a:pt x="22506" y="49477"/>
                </a:lnTo>
                <a:lnTo>
                  <a:pt x="21088" y="41150"/>
                </a:lnTo>
                <a:lnTo>
                  <a:pt x="22521" y="32050"/>
                </a:lnTo>
                <a:lnTo>
                  <a:pt x="26590" y="25068"/>
                </a:lnTo>
                <a:lnTo>
                  <a:pt x="32953" y="20593"/>
                </a:lnTo>
                <a:lnTo>
                  <a:pt x="41265" y="19015"/>
                </a:lnTo>
                <a:lnTo>
                  <a:pt x="75088" y="19015"/>
                </a:lnTo>
                <a:lnTo>
                  <a:pt x="74262" y="16680"/>
                </a:lnTo>
                <a:lnTo>
                  <a:pt x="65263" y="7190"/>
                </a:lnTo>
                <a:lnTo>
                  <a:pt x="53742" y="1742"/>
                </a:lnTo>
                <a:lnTo>
                  <a:pt x="41265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19" y="59013"/>
                </a:lnTo>
                <a:lnTo>
                  <a:pt x="49998" y="63034"/>
                </a:lnTo>
                <a:lnTo>
                  <a:pt x="75167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88" y="19015"/>
                </a:moveTo>
                <a:lnTo>
                  <a:pt x="49883" y="19015"/>
                </a:lnTo>
                <a:lnTo>
                  <a:pt x="56008" y="22240"/>
                </a:lnTo>
                <a:lnTo>
                  <a:pt x="58877" y="30543"/>
                </a:lnTo>
                <a:lnTo>
                  <a:pt x="79170" y="30543"/>
                </a:lnTo>
                <a:lnTo>
                  <a:pt x="75088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549042" y="955357"/>
            <a:ext cx="50443" cy="50829"/>
          </a:xfrm>
          <a:custGeom>
            <a:avLst/>
            <a:gdLst/>
            <a:ahLst/>
            <a:cxnLst/>
            <a:rect l="l" t="t" r="r" b="b"/>
            <a:pathLst>
              <a:path w="83184" h="83819">
                <a:moveTo>
                  <a:pt x="41590" y="0"/>
                </a:moveTo>
                <a:lnTo>
                  <a:pt x="26234" y="2631"/>
                </a:lnTo>
                <a:lnTo>
                  <a:pt x="12922" y="10512"/>
                </a:lnTo>
                <a:lnTo>
                  <a:pt x="3546" y="23624"/>
                </a:lnTo>
                <a:lnTo>
                  <a:pt x="0" y="41946"/>
                </a:lnTo>
                <a:lnTo>
                  <a:pt x="3444" y="60288"/>
                </a:lnTo>
                <a:lnTo>
                  <a:pt x="12622" y="73352"/>
                </a:lnTo>
                <a:lnTo>
                  <a:pt x="25797" y="81168"/>
                </a:lnTo>
                <a:lnTo>
                  <a:pt x="41234" y="83767"/>
                </a:lnTo>
                <a:lnTo>
                  <a:pt x="58028" y="80701"/>
                </a:lnTo>
                <a:lnTo>
                  <a:pt x="71147" y="72107"/>
                </a:lnTo>
                <a:lnTo>
                  <a:pt x="76492" y="63830"/>
                </a:lnTo>
                <a:lnTo>
                  <a:pt x="41359" y="63830"/>
                </a:lnTo>
                <a:lnTo>
                  <a:pt x="33813" y="62435"/>
                </a:lnTo>
                <a:lnTo>
                  <a:pt x="27327" y="58287"/>
                </a:lnTo>
                <a:lnTo>
                  <a:pt x="22787" y="51439"/>
                </a:lnTo>
                <a:lnTo>
                  <a:pt x="21077" y="41946"/>
                </a:lnTo>
                <a:lnTo>
                  <a:pt x="22810" y="32301"/>
                </a:lnTo>
                <a:lnTo>
                  <a:pt x="27407" y="25466"/>
                </a:lnTo>
                <a:lnTo>
                  <a:pt x="33967" y="21398"/>
                </a:lnTo>
                <a:lnTo>
                  <a:pt x="41590" y="20051"/>
                </a:lnTo>
                <a:lnTo>
                  <a:pt x="76669" y="20051"/>
                </a:lnTo>
                <a:lnTo>
                  <a:pt x="69899" y="10512"/>
                </a:lnTo>
                <a:lnTo>
                  <a:pt x="56725" y="2631"/>
                </a:lnTo>
                <a:lnTo>
                  <a:pt x="41590" y="0"/>
                </a:lnTo>
                <a:close/>
              </a:path>
              <a:path w="83184" h="83819">
                <a:moveTo>
                  <a:pt x="76669" y="20051"/>
                </a:moveTo>
                <a:lnTo>
                  <a:pt x="41590" y="20051"/>
                </a:lnTo>
                <a:lnTo>
                  <a:pt x="48955" y="21445"/>
                </a:lnTo>
                <a:lnTo>
                  <a:pt x="55377" y="25592"/>
                </a:lnTo>
                <a:lnTo>
                  <a:pt x="59919" y="32442"/>
                </a:lnTo>
                <a:lnTo>
                  <a:pt x="61642" y="41946"/>
                </a:lnTo>
                <a:lnTo>
                  <a:pt x="59883" y="51439"/>
                </a:lnTo>
                <a:lnTo>
                  <a:pt x="55262" y="58287"/>
                </a:lnTo>
                <a:lnTo>
                  <a:pt x="48760" y="62435"/>
                </a:lnTo>
                <a:lnTo>
                  <a:pt x="41359" y="63830"/>
                </a:lnTo>
                <a:lnTo>
                  <a:pt x="76492" y="63830"/>
                </a:lnTo>
                <a:lnTo>
                  <a:pt x="79683" y="58888"/>
                </a:lnTo>
                <a:lnTo>
                  <a:pt x="82730" y="41946"/>
                </a:lnTo>
                <a:lnTo>
                  <a:pt x="79204" y="23624"/>
                </a:lnTo>
                <a:lnTo>
                  <a:pt x="76669" y="2005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4605502" y="956237"/>
            <a:ext cx="41587" cy="49288"/>
          </a:xfrm>
          <a:custGeom>
            <a:avLst/>
            <a:gdLst/>
            <a:ahLst/>
            <a:cxnLst/>
            <a:rect l="l" t="t" r="r" b="b"/>
            <a:pathLst>
              <a:path w="68579" h="81280">
                <a:moveTo>
                  <a:pt x="26629" y="0"/>
                </a:moveTo>
                <a:lnTo>
                  <a:pt x="0" y="48"/>
                </a:lnTo>
                <a:lnTo>
                  <a:pt x="0" y="80705"/>
                </a:lnTo>
                <a:lnTo>
                  <a:pt x="21067" y="80705"/>
                </a:lnTo>
                <a:lnTo>
                  <a:pt x="21067" y="55460"/>
                </a:lnTo>
                <a:lnTo>
                  <a:pt x="54606" y="55460"/>
                </a:lnTo>
                <a:lnTo>
                  <a:pt x="52553" y="52130"/>
                </a:lnTo>
                <a:lnTo>
                  <a:pt x="57755" y="47471"/>
                </a:lnTo>
                <a:lnTo>
                  <a:pt x="61473" y="41805"/>
                </a:lnTo>
                <a:lnTo>
                  <a:pt x="62711" y="38298"/>
                </a:lnTo>
                <a:lnTo>
                  <a:pt x="20753" y="38298"/>
                </a:lnTo>
                <a:lnTo>
                  <a:pt x="20753" y="18362"/>
                </a:lnTo>
                <a:lnTo>
                  <a:pt x="62777" y="18362"/>
                </a:lnTo>
                <a:lnTo>
                  <a:pt x="62744" y="18168"/>
                </a:lnTo>
                <a:lnTo>
                  <a:pt x="57328" y="9014"/>
                </a:lnTo>
                <a:lnTo>
                  <a:pt x="48259" y="2518"/>
                </a:lnTo>
                <a:lnTo>
                  <a:pt x="35506" y="48"/>
                </a:lnTo>
                <a:lnTo>
                  <a:pt x="26629" y="0"/>
                </a:lnTo>
                <a:close/>
              </a:path>
              <a:path w="68579" h="81280">
                <a:moveTo>
                  <a:pt x="54606" y="55460"/>
                </a:moveTo>
                <a:lnTo>
                  <a:pt x="32156" y="55460"/>
                </a:lnTo>
                <a:lnTo>
                  <a:pt x="45977" y="80705"/>
                </a:lnTo>
                <a:lnTo>
                  <a:pt x="68332" y="80705"/>
                </a:lnTo>
                <a:lnTo>
                  <a:pt x="68332" y="77721"/>
                </a:lnTo>
                <a:lnTo>
                  <a:pt x="54606" y="55460"/>
                </a:lnTo>
                <a:close/>
              </a:path>
              <a:path w="68579" h="81280">
                <a:moveTo>
                  <a:pt x="62777" y="18362"/>
                </a:moveTo>
                <a:lnTo>
                  <a:pt x="41370" y="18362"/>
                </a:lnTo>
                <a:lnTo>
                  <a:pt x="44134" y="23084"/>
                </a:lnTo>
                <a:lnTo>
                  <a:pt x="44134" y="33241"/>
                </a:lnTo>
                <a:lnTo>
                  <a:pt x="41265" y="38298"/>
                </a:lnTo>
                <a:lnTo>
                  <a:pt x="62711" y="38298"/>
                </a:lnTo>
                <a:lnTo>
                  <a:pt x="63727" y="35422"/>
                </a:lnTo>
                <a:lnTo>
                  <a:pt x="64542" y="28613"/>
                </a:lnTo>
                <a:lnTo>
                  <a:pt x="62777" y="18362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4648489" y="955838"/>
            <a:ext cx="50829" cy="49673"/>
          </a:xfrm>
          <a:custGeom>
            <a:avLst/>
            <a:gdLst/>
            <a:ahLst/>
            <a:cxnLst/>
            <a:rect l="l" t="t" r="r" b="b"/>
            <a:pathLst>
              <a:path w="83820" h="81914">
                <a:moveTo>
                  <a:pt x="46679" y="0"/>
                </a:moveTo>
                <a:lnTo>
                  <a:pt x="37004" y="0"/>
                </a:lnTo>
                <a:lnTo>
                  <a:pt x="0" y="78594"/>
                </a:lnTo>
                <a:lnTo>
                  <a:pt x="0" y="81494"/>
                </a:lnTo>
                <a:lnTo>
                  <a:pt x="22020" y="81494"/>
                </a:lnTo>
                <a:lnTo>
                  <a:pt x="26627" y="71453"/>
                </a:lnTo>
                <a:lnTo>
                  <a:pt x="79997" y="71453"/>
                </a:lnTo>
                <a:lnTo>
                  <a:pt x="71780" y="53830"/>
                </a:lnTo>
                <a:lnTo>
                  <a:pt x="33412" y="53830"/>
                </a:lnTo>
                <a:lnTo>
                  <a:pt x="41705" y="34365"/>
                </a:lnTo>
                <a:lnTo>
                  <a:pt x="62703" y="34365"/>
                </a:lnTo>
                <a:lnTo>
                  <a:pt x="46679" y="0"/>
                </a:lnTo>
                <a:close/>
              </a:path>
              <a:path w="83820" h="81914">
                <a:moveTo>
                  <a:pt x="79997" y="71453"/>
                </a:moveTo>
                <a:lnTo>
                  <a:pt x="56815" y="71453"/>
                </a:lnTo>
                <a:lnTo>
                  <a:pt x="61558" y="81494"/>
                </a:lnTo>
                <a:lnTo>
                  <a:pt x="83327" y="81494"/>
                </a:lnTo>
                <a:lnTo>
                  <a:pt x="83327" y="78594"/>
                </a:lnTo>
                <a:lnTo>
                  <a:pt x="79997" y="71453"/>
                </a:lnTo>
                <a:close/>
              </a:path>
              <a:path w="83820" h="81914">
                <a:moveTo>
                  <a:pt x="62703" y="34365"/>
                </a:moveTo>
                <a:lnTo>
                  <a:pt x="41705" y="34365"/>
                </a:lnTo>
                <a:lnTo>
                  <a:pt x="50134" y="53830"/>
                </a:lnTo>
                <a:lnTo>
                  <a:pt x="71780" y="53830"/>
                </a:lnTo>
                <a:lnTo>
                  <a:pt x="62703" y="3436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4702232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98" y="0"/>
                </a:moveTo>
                <a:lnTo>
                  <a:pt x="0" y="0"/>
                </a:lnTo>
                <a:lnTo>
                  <a:pt x="0" y="80678"/>
                </a:lnTo>
                <a:lnTo>
                  <a:pt x="50249" y="80678"/>
                </a:lnTo>
                <a:lnTo>
                  <a:pt x="50249" y="61767"/>
                </a:lnTo>
                <a:lnTo>
                  <a:pt x="21098" y="61767"/>
                </a:lnTo>
                <a:lnTo>
                  <a:pt x="2109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4750532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76" y="0"/>
                </a:moveTo>
                <a:lnTo>
                  <a:pt x="26115" y="2542"/>
                </a:lnTo>
                <a:lnTo>
                  <a:pt x="12894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4" y="71974"/>
                </a:lnTo>
                <a:lnTo>
                  <a:pt x="26115" y="79704"/>
                </a:lnTo>
                <a:lnTo>
                  <a:pt x="41276" y="82290"/>
                </a:lnTo>
                <a:lnTo>
                  <a:pt x="54036" y="80507"/>
                </a:lnTo>
                <a:lnTo>
                  <a:pt x="65609" y="74864"/>
                </a:lnTo>
                <a:lnTo>
                  <a:pt x="74549" y="64921"/>
                </a:lnTo>
                <a:lnTo>
                  <a:pt x="75174" y="63034"/>
                </a:lnTo>
                <a:lnTo>
                  <a:pt x="41276" y="63034"/>
                </a:lnTo>
                <a:lnTo>
                  <a:pt x="32919" y="61251"/>
                </a:lnTo>
                <a:lnTo>
                  <a:pt x="26562" y="56455"/>
                </a:lnTo>
                <a:lnTo>
                  <a:pt x="22516" y="49477"/>
                </a:lnTo>
                <a:lnTo>
                  <a:pt x="21098" y="41150"/>
                </a:lnTo>
                <a:lnTo>
                  <a:pt x="22533" y="32050"/>
                </a:lnTo>
                <a:lnTo>
                  <a:pt x="26605" y="25068"/>
                </a:lnTo>
                <a:lnTo>
                  <a:pt x="32968" y="20593"/>
                </a:lnTo>
                <a:lnTo>
                  <a:pt x="41276" y="19015"/>
                </a:lnTo>
                <a:lnTo>
                  <a:pt x="75099" y="19015"/>
                </a:lnTo>
                <a:lnTo>
                  <a:pt x="74272" y="16680"/>
                </a:lnTo>
                <a:lnTo>
                  <a:pt x="65274" y="7190"/>
                </a:lnTo>
                <a:lnTo>
                  <a:pt x="53752" y="1742"/>
                </a:lnTo>
                <a:lnTo>
                  <a:pt x="41276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30" y="59013"/>
                </a:lnTo>
                <a:lnTo>
                  <a:pt x="50019" y="63034"/>
                </a:lnTo>
                <a:lnTo>
                  <a:pt x="75174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99" y="19015"/>
                </a:moveTo>
                <a:lnTo>
                  <a:pt x="49893" y="19015"/>
                </a:lnTo>
                <a:lnTo>
                  <a:pt x="56019" y="22240"/>
                </a:lnTo>
                <a:lnTo>
                  <a:pt x="58898" y="30543"/>
                </a:lnTo>
                <a:lnTo>
                  <a:pt x="79180" y="30543"/>
                </a:lnTo>
                <a:lnTo>
                  <a:pt x="75099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4804601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88" y="0"/>
                </a:moveTo>
                <a:lnTo>
                  <a:pt x="0" y="0"/>
                </a:lnTo>
                <a:lnTo>
                  <a:pt x="0" y="80678"/>
                </a:lnTo>
                <a:lnTo>
                  <a:pt x="50239" y="80678"/>
                </a:lnTo>
                <a:lnTo>
                  <a:pt x="50239" y="61767"/>
                </a:lnTo>
                <a:lnTo>
                  <a:pt x="21088" y="61767"/>
                </a:lnTo>
                <a:lnTo>
                  <a:pt x="2108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4838740" y="956331"/>
            <a:ext cx="40047" cy="49673"/>
          </a:xfrm>
          <a:custGeom>
            <a:avLst/>
            <a:gdLst/>
            <a:ahLst/>
            <a:cxnLst/>
            <a:rect l="l" t="t" r="r" b="b"/>
            <a:pathLst>
              <a:path w="66040" h="81914">
                <a:moveTo>
                  <a:pt x="21098" y="0"/>
                </a:moveTo>
                <a:lnTo>
                  <a:pt x="0" y="0"/>
                </a:lnTo>
                <a:lnTo>
                  <a:pt x="0" y="54050"/>
                </a:lnTo>
                <a:lnTo>
                  <a:pt x="2733" y="66000"/>
                </a:lnTo>
                <a:lnTo>
                  <a:pt x="10025" y="74658"/>
                </a:lnTo>
                <a:lnTo>
                  <a:pt x="20514" y="79926"/>
                </a:lnTo>
                <a:lnTo>
                  <a:pt x="32836" y="81704"/>
                </a:lnTo>
                <a:lnTo>
                  <a:pt x="45084" y="79926"/>
                </a:lnTo>
                <a:lnTo>
                  <a:pt x="55502" y="74658"/>
                </a:lnTo>
                <a:lnTo>
                  <a:pt x="62741" y="66000"/>
                </a:lnTo>
                <a:lnTo>
                  <a:pt x="63388" y="63149"/>
                </a:lnTo>
                <a:lnTo>
                  <a:pt x="26973" y="63149"/>
                </a:lnTo>
                <a:lnTo>
                  <a:pt x="21098" y="60270"/>
                </a:lnTo>
                <a:lnTo>
                  <a:pt x="21098" y="0"/>
                </a:lnTo>
                <a:close/>
              </a:path>
              <a:path w="66040" h="81914">
                <a:moveTo>
                  <a:pt x="65453" y="0"/>
                </a:moveTo>
                <a:lnTo>
                  <a:pt x="44605" y="0"/>
                </a:lnTo>
                <a:lnTo>
                  <a:pt x="44605" y="60270"/>
                </a:lnTo>
                <a:lnTo>
                  <a:pt x="38616" y="63149"/>
                </a:lnTo>
                <a:lnTo>
                  <a:pt x="63388" y="63149"/>
                </a:lnTo>
                <a:lnTo>
                  <a:pt x="65453" y="54050"/>
                </a:lnTo>
                <a:lnTo>
                  <a:pt x="6545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887093" y="956128"/>
            <a:ext cx="39276" cy="48903"/>
          </a:xfrm>
          <a:custGeom>
            <a:avLst/>
            <a:gdLst/>
            <a:ahLst/>
            <a:cxnLst/>
            <a:rect l="l" t="t" r="r" b="b"/>
            <a:pathLst>
              <a:path w="64770" h="80644">
                <a:moveTo>
                  <a:pt x="35601" y="0"/>
                </a:moveTo>
                <a:lnTo>
                  <a:pt x="0" y="0"/>
                </a:lnTo>
                <a:lnTo>
                  <a:pt x="0" y="80542"/>
                </a:lnTo>
                <a:lnTo>
                  <a:pt x="38846" y="80542"/>
                </a:lnTo>
                <a:lnTo>
                  <a:pt x="49841" y="78653"/>
                </a:lnTo>
                <a:lnTo>
                  <a:pt x="57856" y="73462"/>
                </a:lnTo>
                <a:lnTo>
                  <a:pt x="62762" y="65677"/>
                </a:lnTo>
                <a:lnTo>
                  <a:pt x="63356" y="62228"/>
                </a:lnTo>
                <a:lnTo>
                  <a:pt x="21088" y="62228"/>
                </a:lnTo>
                <a:lnTo>
                  <a:pt x="21088" y="48857"/>
                </a:lnTo>
                <a:lnTo>
                  <a:pt x="64427" y="48857"/>
                </a:lnTo>
                <a:lnTo>
                  <a:pt x="64427" y="48626"/>
                </a:lnTo>
                <a:lnTo>
                  <a:pt x="60951" y="42051"/>
                </a:lnTo>
                <a:lnTo>
                  <a:pt x="54417" y="38700"/>
                </a:lnTo>
                <a:lnTo>
                  <a:pt x="58438" y="35485"/>
                </a:lnTo>
                <a:lnTo>
                  <a:pt x="60140" y="31800"/>
                </a:lnTo>
                <a:lnTo>
                  <a:pt x="21088" y="31800"/>
                </a:lnTo>
                <a:lnTo>
                  <a:pt x="21088" y="18313"/>
                </a:lnTo>
                <a:lnTo>
                  <a:pt x="59908" y="18313"/>
                </a:lnTo>
                <a:lnTo>
                  <a:pt x="59220" y="14581"/>
                </a:lnTo>
                <a:lnTo>
                  <a:pt x="53968" y="6770"/>
                </a:lnTo>
                <a:lnTo>
                  <a:pt x="45906" y="1765"/>
                </a:lnTo>
                <a:lnTo>
                  <a:pt x="35601" y="0"/>
                </a:lnTo>
                <a:close/>
              </a:path>
              <a:path w="64770" h="80644">
                <a:moveTo>
                  <a:pt x="64427" y="48857"/>
                </a:moveTo>
                <a:lnTo>
                  <a:pt x="38616" y="48857"/>
                </a:lnTo>
                <a:lnTo>
                  <a:pt x="39653" y="49192"/>
                </a:lnTo>
                <a:lnTo>
                  <a:pt x="40658" y="49652"/>
                </a:lnTo>
                <a:lnTo>
                  <a:pt x="42647" y="51035"/>
                </a:lnTo>
                <a:lnTo>
                  <a:pt x="43684" y="53579"/>
                </a:lnTo>
                <a:lnTo>
                  <a:pt x="43569" y="56008"/>
                </a:lnTo>
                <a:lnTo>
                  <a:pt x="43223" y="59223"/>
                </a:lnTo>
                <a:lnTo>
                  <a:pt x="41370" y="62228"/>
                </a:lnTo>
                <a:lnTo>
                  <a:pt x="63356" y="62228"/>
                </a:lnTo>
                <a:lnTo>
                  <a:pt x="64427" y="56008"/>
                </a:lnTo>
                <a:lnTo>
                  <a:pt x="64427" y="48857"/>
                </a:lnTo>
                <a:close/>
              </a:path>
              <a:path w="64770" h="80644">
                <a:moveTo>
                  <a:pt x="59908" y="18313"/>
                </a:moveTo>
                <a:lnTo>
                  <a:pt x="38386" y="18313"/>
                </a:lnTo>
                <a:lnTo>
                  <a:pt x="40459" y="21884"/>
                </a:lnTo>
                <a:lnTo>
                  <a:pt x="40344" y="25465"/>
                </a:lnTo>
                <a:lnTo>
                  <a:pt x="40218" y="28679"/>
                </a:lnTo>
                <a:lnTo>
                  <a:pt x="38145" y="31800"/>
                </a:lnTo>
                <a:lnTo>
                  <a:pt x="60140" y="31800"/>
                </a:lnTo>
                <a:lnTo>
                  <a:pt x="61097" y="29726"/>
                </a:lnTo>
                <a:lnTo>
                  <a:pt x="61097" y="24763"/>
                </a:lnTo>
                <a:lnTo>
                  <a:pt x="59908" y="1831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103596" y="831543"/>
            <a:ext cx="298425" cy="298810"/>
          </a:xfrm>
          <a:custGeom>
            <a:avLst/>
            <a:gdLst/>
            <a:ahLst/>
            <a:cxnLst/>
            <a:rect l="l" t="t" r="r" b="b"/>
            <a:pathLst>
              <a:path w="492125" h="492760">
                <a:moveTo>
                  <a:pt x="246055" y="0"/>
                </a:moveTo>
                <a:lnTo>
                  <a:pt x="196467" y="4999"/>
                </a:lnTo>
                <a:lnTo>
                  <a:pt x="150280" y="19336"/>
                </a:lnTo>
                <a:lnTo>
                  <a:pt x="108484" y="42023"/>
                </a:lnTo>
                <a:lnTo>
                  <a:pt x="72068" y="72069"/>
                </a:lnTo>
                <a:lnTo>
                  <a:pt x="42022" y="108486"/>
                </a:lnTo>
                <a:lnTo>
                  <a:pt x="19336" y="150284"/>
                </a:lnTo>
                <a:lnTo>
                  <a:pt x="4999" y="196474"/>
                </a:lnTo>
                <a:lnTo>
                  <a:pt x="0" y="246065"/>
                </a:lnTo>
                <a:lnTo>
                  <a:pt x="4999" y="295657"/>
                </a:lnTo>
                <a:lnTo>
                  <a:pt x="19336" y="341847"/>
                </a:lnTo>
                <a:lnTo>
                  <a:pt x="42022" y="383644"/>
                </a:lnTo>
                <a:lnTo>
                  <a:pt x="72068" y="420061"/>
                </a:lnTo>
                <a:lnTo>
                  <a:pt x="108484" y="450108"/>
                </a:lnTo>
                <a:lnTo>
                  <a:pt x="150280" y="472794"/>
                </a:lnTo>
                <a:lnTo>
                  <a:pt x="196467" y="487132"/>
                </a:lnTo>
                <a:lnTo>
                  <a:pt x="246055" y="492131"/>
                </a:lnTo>
                <a:lnTo>
                  <a:pt x="295643" y="487132"/>
                </a:lnTo>
                <a:lnTo>
                  <a:pt x="341830" y="472794"/>
                </a:lnTo>
                <a:lnTo>
                  <a:pt x="383626" y="450108"/>
                </a:lnTo>
                <a:lnTo>
                  <a:pt x="420042" y="420061"/>
                </a:lnTo>
                <a:lnTo>
                  <a:pt x="450087" y="383644"/>
                </a:lnTo>
                <a:lnTo>
                  <a:pt x="472774" y="341847"/>
                </a:lnTo>
                <a:lnTo>
                  <a:pt x="487111" y="295657"/>
                </a:lnTo>
                <a:lnTo>
                  <a:pt x="492110" y="246065"/>
                </a:lnTo>
                <a:lnTo>
                  <a:pt x="487111" y="196474"/>
                </a:lnTo>
                <a:lnTo>
                  <a:pt x="472774" y="150284"/>
                </a:lnTo>
                <a:lnTo>
                  <a:pt x="450087" y="108486"/>
                </a:lnTo>
                <a:lnTo>
                  <a:pt x="420042" y="72069"/>
                </a:lnTo>
                <a:lnTo>
                  <a:pt x="383626" y="42023"/>
                </a:lnTo>
                <a:lnTo>
                  <a:pt x="341830" y="19336"/>
                </a:lnTo>
                <a:lnTo>
                  <a:pt x="295643" y="4999"/>
                </a:lnTo>
                <a:lnTo>
                  <a:pt x="24605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205812" y="934052"/>
            <a:ext cx="93956" cy="93956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77222" y="0"/>
                </a:moveTo>
                <a:lnTo>
                  <a:pt x="0" y="77222"/>
                </a:lnTo>
                <a:lnTo>
                  <a:pt x="77348" y="154550"/>
                </a:lnTo>
                <a:lnTo>
                  <a:pt x="95423" y="136477"/>
                </a:lnTo>
                <a:lnTo>
                  <a:pt x="77337" y="136477"/>
                </a:lnTo>
                <a:lnTo>
                  <a:pt x="18083" y="77233"/>
                </a:lnTo>
                <a:lnTo>
                  <a:pt x="77222" y="18083"/>
                </a:lnTo>
                <a:lnTo>
                  <a:pt x="95298" y="18083"/>
                </a:lnTo>
                <a:lnTo>
                  <a:pt x="77222" y="0"/>
                </a:lnTo>
                <a:close/>
              </a:path>
              <a:path w="154940" h="154939">
                <a:moveTo>
                  <a:pt x="95298" y="18083"/>
                </a:moveTo>
                <a:lnTo>
                  <a:pt x="77222" y="18083"/>
                </a:lnTo>
                <a:lnTo>
                  <a:pt x="136372" y="77233"/>
                </a:lnTo>
                <a:lnTo>
                  <a:pt x="77337" y="136477"/>
                </a:lnTo>
                <a:lnTo>
                  <a:pt x="95423" y="136477"/>
                </a:lnTo>
                <a:lnTo>
                  <a:pt x="154550" y="77358"/>
                </a:lnTo>
                <a:lnTo>
                  <a:pt x="95298" y="18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269293" y="933529"/>
            <a:ext cx="82019" cy="18868"/>
          </a:xfrm>
          <a:custGeom>
            <a:avLst/>
            <a:gdLst/>
            <a:ahLst/>
            <a:cxnLst/>
            <a:rect l="l" t="t" r="r" b="b"/>
            <a:pathLst>
              <a:path w="135254" h="31115">
                <a:moveTo>
                  <a:pt x="0" y="12942"/>
                </a:moveTo>
                <a:lnTo>
                  <a:pt x="17737" y="30648"/>
                </a:lnTo>
                <a:lnTo>
                  <a:pt x="50629" y="30869"/>
                </a:lnTo>
                <a:lnTo>
                  <a:pt x="81339" y="25589"/>
                </a:lnTo>
                <a:lnTo>
                  <a:pt x="106450" y="17345"/>
                </a:lnTo>
                <a:lnTo>
                  <a:pt x="47428" y="17345"/>
                </a:lnTo>
                <a:lnTo>
                  <a:pt x="15156" y="15151"/>
                </a:lnTo>
                <a:lnTo>
                  <a:pt x="14324" y="15151"/>
                </a:lnTo>
                <a:lnTo>
                  <a:pt x="8596" y="14481"/>
                </a:lnTo>
                <a:lnTo>
                  <a:pt x="4177" y="13737"/>
                </a:lnTo>
                <a:lnTo>
                  <a:pt x="0" y="12942"/>
                </a:lnTo>
                <a:close/>
              </a:path>
              <a:path w="135254" h="31115">
                <a:moveTo>
                  <a:pt x="133713" y="0"/>
                </a:moveTo>
                <a:lnTo>
                  <a:pt x="131755" y="73"/>
                </a:lnTo>
                <a:lnTo>
                  <a:pt x="131346" y="198"/>
                </a:lnTo>
                <a:lnTo>
                  <a:pt x="130990" y="387"/>
                </a:lnTo>
                <a:lnTo>
                  <a:pt x="106348" y="8960"/>
                </a:lnTo>
                <a:lnTo>
                  <a:pt x="78288" y="14956"/>
                </a:lnTo>
                <a:lnTo>
                  <a:pt x="47428" y="17345"/>
                </a:lnTo>
                <a:lnTo>
                  <a:pt x="106450" y="17345"/>
                </a:lnTo>
                <a:lnTo>
                  <a:pt x="109200" y="16443"/>
                </a:lnTo>
                <a:lnTo>
                  <a:pt x="134498" y="4628"/>
                </a:lnTo>
                <a:lnTo>
                  <a:pt x="135158" y="3685"/>
                </a:lnTo>
                <a:lnTo>
                  <a:pt x="135043" y="1130"/>
                </a:lnTo>
                <a:lnTo>
                  <a:pt x="133713" y="0"/>
                </a:lnTo>
                <a:close/>
              </a:path>
              <a:path w="135254" h="31115">
                <a:moveTo>
                  <a:pt x="14386" y="15099"/>
                </a:moveTo>
                <a:lnTo>
                  <a:pt x="15156" y="15151"/>
                </a:lnTo>
                <a:lnTo>
                  <a:pt x="14386" y="1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290384" y="952135"/>
            <a:ext cx="61225" cy="18868"/>
          </a:xfrm>
          <a:custGeom>
            <a:avLst/>
            <a:gdLst/>
            <a:ahLst/>
            <a:cxnLst/>
            <a:rect l="l" t="t" r="r" b="b"/>
            <a:pathLst>
              <a:path w="100965" h="31115">
                <a:moveTo>
                  <a:pt x="98939" y="0"/>
                </a:moveTo>
                <a:lnTo>
                  <a:pt x="97389" y="52"/>
                </a:lnTo>
                <a:lnTo>
                  <a:pt x="96981" y="83"/>
                </a:lnTo>
                <a:lnTo>
                  <a:pt x="96562" y="188"/>
                </a:lnTo>
                <a:lnTo>
                  <a:pt x="96216" y="387"/>
                </a:lnTo>
                <a:lnTo>
                  <a:pt x="75567" y="7781"/>
                </a:lnTo>
                <a:lnTo>
                  <a:pt x="52396" y="13430"/>
                </a:lnTo>
                <a:lnTo>
                  <a:pt x="27081" y="16724"/>
                </a:lnTo>
                <a:lnTo>
                  <a:pt x="0" y="17057"/>
                </a:lnTo>
                <a:lnTo>
                  <a:pt x="13968" y="31025"/>
                </a:lnTo>
                <a:lnTo>
                  <a:pt x="60070" y="21662"/>
                </a:lnTo>
                <a:lnTo>
                  <a:pt x="99724" y="4617"/>
                </a:lnTo>
                <a:lnTo>
                  <a:pt x="100384" y="3664"/>
                </a:lnTo>
                <a:lnTo>
                  <a:pt x="100258" y="1120"/>
                </a:lnTo>
                <a:lnTo>
                  <a:pt x="98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4301197" y="97004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1107" y="0"/>
                </a:moveTo>
                <a:lnTo>
                  <a:pt x="79557" y="104"/>
                </a:lnTo>
                <a:lnTo>
                  <a:pt x="79149" y="157"/>
                </a:lnTo>
                <a:lnTo>
                  <a:pt x="78730" y="240"/>
                </a:lnTo>
                <a:lnTo>
                  <a:pt x="78385" y="418"/>
                </a:lnTo>
                <a:lnTo>
                  <a:pt x="64137" y="5967"/>
                </a:lnTo>
                <a:lnTo>
                  <a:pt x="49168" y="10684"/>
                </a:lnTo>
                <a:lnTo>
                  <a:pt x="32947" y="14323"/>
                </a:lnTo>
                <a:lnTo>
                  <a:pt x="14941" y="16638"/>
                </a:lnTo>
                <a:lnTo>
                  <a:pt x="0" y="30711"/>
                </a:lnTo>
                <a:lnTo>
                  <a:pt x="43924" y="21127"/>
                </a:lnTo>
                <a:lnTo>
                  <a:pt x="81892" y="4659"/>
                </a:lnTo>
                <a:lnTo>
                  <a:pt x="82552" y="3675"/>
                </a:lnTo>
                <a:lnTo>
                  <a:pt x="82489" y="2628"/>
                </a:lnTo>
                <a:lnTo>
                  <a:pt x="82426" y="1130"/>
                </a:lnTo>
                <a:lnTo>
                  <a:pt x="81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4282529" y="988511"/>
            <a:ext cx="68926" cy="18868"/>
          </a:xfrm>
          <a:custGeom>
            <a:avLst/>
            <a:gdLst/>
            <a:ahLst/>
            <a:cxnLst/>
            <a:rect l="l" t="t" r="r" b="b"/>
            <a:pathLst>
              <a:path w="113665" h="31114">
                <a:moveTo>
                  <a:pt x="111891" y="0"/>
                </a:moveTo>
                <a:lnTo>
                  <a:pt x="109933" y="104"/>
                </a:lnTo>
                <a:lnTo>
                  <a:pt x="109514" y="240"/>
                </a:lnTo>
                <a:lnTo>
                  <a:pt x="109169" y="387"/>
                </a:lnTo>
                <a:lnTo>
                  <a:pt x="88732" y="7723"/>
                </a:lnTo>
                <a:lnTo>
                  <a:pt x="65796" y="13358"/>
                </a:lnTo>
                <a:lnTo>
                  <a:pt x="40743" y="16687"/>
                </a:lnTo>
                <a:lnTo>
                  <a:pt x="13957" y="17109"/>
                </a:lnTo>
                <a:lnTo>
                  <a:pt x="0" y="31014"/>
                </a:lnTo>
                <a:lnTo>
                  <a:pt x="61291" y="25120"/>
                </a:lnTo>
                <a:lnTo>
                  <a:pt x="111713" y="5067"/>
                </a:lnTo>
                <a:lnTo>
                  <a:pt x="113336" y="3664"/>
                </a:lnTo>
                <a:lnTo>
                  <a:pt x="113211" y="1151"/>
                </a:lnTo>
                <a:lnTo>
                  <a:pt x="111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4266593" y="1006596"/>
            <a:ext cx="84714" cy="19253"/>
          </a:xfrm>
          <a:custGeom>
            <a:avLst/>
            <a:gdLst/>
            <a:ahLst/>
            <a:cxnLst/>
            <a:rect l="l" t="t" r="r" b="b"/>
            <a:pathLst>
              <a:path w="139700" h="31750">
                <a:moveTo>
                  <a:pt x="13109" y="14397"/>
                </a:moveTo>
                <a:lnTo>
                  <a:pt x="0" y="27465"/>
                </a:lnTo>
                <a:lnTo>
                  <a:pt x="2502" y="27883"/>
                </a:lnTo>
                <a:lnTo>
                  <a:pt x="5120" y="28250"/>
                </a:lnTo>
                <a:lnTo>
                  <a:pt x="8010" y="28585"/>
                </a:lnTo>
                <a:lnTo>
                  <a:pt x="45028" y="31486"/>
                </a:lnTo>
                <a:lnTo>
                  <a:pt x="79619" y="27068"/>
                </a:lnTo>
                <a:lnTo>
                  <a:pt x="110901" y="17540"/>
                </a:lnTo>
                <a:lnTo>
                  <a:pt x="111333" y="17342"/>
                </a:lnTo>
                <a:lnTo>
                  <a:pt x="51878" y="17342"/>
                </a:lnTo>
                <a:lnTo>
                  <a:pt x="19601" y="15130"/>
                </a:lnTo>
                <a:lnTo>
                  <a:pt x="18774" y="15130"/>
                </a:lnTo>
                <a:lnTo>
                  <a:pt x="16732" y="14900"/>
                </a:lnTo>
                <a:lnTo>
                  <a:pt x="13109" y="14397"/>
                </a:lnTo>
                <a:close/>
              </a:path>
              <a:path w="139700" h="31750">
                <a:moveTo>
                  <a:pt x="138173" y="0"/>
                </a:moveTo>
                <a:lnTo>
                  <a:pt x="136624" y="73"/>
                </a:lnTo>
                <a:lnTo>
                  <a:pt x="136215" y="73"/>
                </a:lnTo>
                <a:lnTo>
                  <a:pt x="135796" y="178"/>
                </a:lnTo>
                <a:lnTo>
                  <a:pt x="135440" y="366"/>
                </a:lnTo>
                <a:lnTo>
                  <a:pt x="110798" y="8957"/>
                </a:lnTo>
                <a:lnTo>
                  <a:pt x="82738" y="14958"/>
                </a:lnTo>
                <a:lnTo>
                  <a:pt x="51878" y="17342"/>
                </a:lnTo>
                <a:lnTo>
                  <a:pt x="111333" y="17342"/>
                </a:lnTo>
                <a:lnTo>
                  <a:pt x="137995" y="5109"/>
                </a:lnTo>
                <a:lnTo>
                  <a:pt x="138948" y="4638"/>
                </a:lnTo>
                <a:lnTo>
                  <a:pt x="139608" y="3664"/>
                </a:lnTo>
                <a:lnTo>
                  <a:pt x="139493" y="1151"/>
                </a:lnTo>
                <a:lnTo>
                  <a:pt x="138173" y="0"/>
                </a:lnTo>
                <a:close/>
              </a:path>
              <a:path w="139700" h="31750">
                <a:moveTo>
                  <a:pt x="18837" y="15078"/>
                </a:moveTo>
                <a:lnTo>
                  <a:pt x="19601" y="15130"/>
                </a:lnTo>
                <a:lnTo>
                  <a:pt x="18837" y="15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4154355" y="1009332"/>
            <a:ext cx="81634" cy="18868"/>
          </a:xfrm>
          <a:custGeom>
            <a:avLst/>
            <a:gdLst/>
            <a:ahLst/>
            <a:cxnLst/>
            <a:rect l="l" t="t" r="r" b="b"/>
            <a:pathLst>
              <a:path w="134620" h="31114">
                <a:moveTo>
                  <a:pt x="83815" y="0"/>
                </a:moveTo>
                <a:lnTo>
                  <a:pt x="25751" y="14429"/>
                </a:lnTo>
                <a:lnTo>
                  <a:pt x="0" y="27140"/>
                </a:lnTo>
                <a:lnTo>
                  <a:pt x="115" y="29674"/>
                </a:lnTo>
                <a:lnTo>
                  <a:pt x="1434" y="30805"/>
                </a:lnTo>
                <a:lnTo>
                  <a:pt x="2994" y="30700"/>
                </a:lnTo>
                <a:lnTo>
                  <a:pt x="3403" y="30700"/>
                </a:lnTo>
                <a:lnTo>
                  <a:pt x="3821" y="30606"/>
                </a:lnTo>
                <a:lnTo>
                  <a:pt x="4156" y="30397"/>
                </a:lnTo>
                <a:lnTo>
                  <a:pt x="28804" y="21830"/>
                </a:lnTo>
                <a:lnTo>
                  <a:pt x="56875" y="15837"/>
                </a:lnTo>
                <a:lnTo>
                  <a:pt x="87746" y="13449"/>
                </a:lnTo>
                <a:lnTo>
                  <a:pt x="129824" y="13449"/>
                </a:lnTo>
                <a:lnTo>
                  <a:pt x="116446" y="62"/>
                </a:lnTo>
                <a:lnTo>
                  <a:pt x="83815" y="0"/>
                </a:lnTo>
                <a:close/>
              </a:path>
              <a:path w="134620" h="31114">
                <a:moveTo>
                  <a:pt x="132018" y="15643"/>
                </a:moveTo>
                <a:lnTo>
                  <a:pt x="120834" y="15643"/>
                </a:lnTo>
                <a:lnTo>
                  <a:pt x="126048" y="16250"/>
                </a:lnTo>
                <a:lnTo>
                  <a:pt x="134006" y="17633"/>
                </a:lnTo>
                <a:lnTo>
                  <a:pt x="132018" y="15643"/>
                </a:lnTo>
                <a:close/>
              </a:path>
              <a:path w="134620" h="31114">
                <a:moveTo>
                  <a:pt x="129824" y="13449"/>
                </a:moveTo>
                <a:lnTo>
                  <a:pt x="87746" y="13449"/>
                </a:lnTo>
                <a:lnTo>
                  <a:pt x="120792" y="15696"/>
                </a:lnTo>
                <a:lnTo>
                  <a:pt x="132018" y="15643"/>
                </a:lnTo>
                <a:lnTo>
                  <a:pt x="129824" y="1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4154355" y="990901"/>
            <a:ext cx="60840" cy="18868"/>
          </a:xfrm>
          <a:custGeom>
            <a:avLst/>
            <a:gdLst/>
            <a:ahLst/>
            <a:cxnLst/>
            <a:rect l="l" t="t" r="r" b="b"/>
            <a:pathLst>
              <a:path w="100329" h="31114">
                <a:moveTo>
                  <a:pt x="85965" y="0"/>
                </a:moveTo>
                <a:lnTo>
                  <a:pt x="40112" y="9364"/>
                </a:lnTo>
                <a:lnTo>
                  <a:pt x="1602" y="25884"/>
                </a:lnTo>
                <a:lnTo>
                  <a:pt x="0" y="27308"/>
                </a:lnTo>
                <a:lnTo>
                  <a:pt x="115" y="29842"/>
                </a:lnTo>
                <a:lnTo>
                  <a:pt x="1434" y="30993"/>
                </a:lnTo>
                <a:lnTo>
                  <a:pt x="3403" y="30899"/>
                </a:lnTo>
                <a:lnTo>
                  <a:pt x="3821" y="30773"/>
                </a:lnTo>
                <a:lnTo>
                  <a:pt x="4156" y="30574"/>
                </a:lnTo>
                <a:lnTo>
                  <a:pt x="24713" y="23214"/>
                </a:lnTo>
                <a:lnTo>
                  <a:pt x="47772" y="17574"/>
                </a:lnTo>
                <a:lnTo>
                  <a:pt x="72949" y="14264"/>
                </a:lnTo>
                <a:lnTo>
                  <a:pt x="99860" y="13894"/>
                </a:lnTo>
                <a:lnTo>
                  <a:pt x="8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154356" y="97261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3044" y="0"/>
                </a:moveTo>
                <a:lnTo>
                  <a:pt x="60215" y="3611"/>
                </a:lnTo>
                <a:lnTo>
                  <a:pt x="38852" y="9521"/>
                </a:lnTo>
                <a:lnTo>
                  <a:pt x="19224" y="17079"/>
                </a:lnTo>
                <a:lnTo>
                  <a:pt x="1602" y="25632"/>
                </a:lnTo>
                <a:lnTo>
                  <a:pt x="638" y="26082"/>
                </a:lnTo>
                <a:lnTo>
                  <a:pt x="0" y="27056"/>
                </a:lnTo>
                <a:lnTo>
                  <a:pt x="115" y="29559"/>
                </a:lnTo>
                <a:lnTo>
                  <a:pt x="1434" y="30700"/>
                </a:lnTo>
                <a:lnTo>
                  <a:pt x="2994" y="30637"/>
                </a:lnTo>
                <a:lnTo>
                  <a:pt x="3403" y="30595"/>
                </a:lnTo>
                <a:lnTo>
                  <a:pt x="3821" y="30501"/>
                </a:lnTo>
                <a:lnTo>
                  <a:pt x="4156" y="30334"/>
                </a:lnTo>
                <a:lnTo>
                  <a:pt x="18731" y="24855"/>
                </a:lnTo>
                <a:lnTo>
                  <a:pt x="34669" y="20202"/>
                </a:lnTo>
                <a:lnTo>
                  <a:pt x="51823" y="16591"/>
                </a:lnTo>
                <a:lnTo>
                  <a:pt x="70050" y="14240"/>
                </a:lnTo>
                <a:lnTo>
                  <a:pt x="69432" y="13622"/>
                </a:lnTo>
                <a:lnTo>
                  <a:pt x="83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154356" y="954474"/>
            <a:ext cx="68541" cy="18868"/>
          </a:xfrm>
          <a:custGeom>
            <a:avLst/>
            <a:gdLst/>
            <a:ahLst/>
            <a:cxnLst/>
            <a:rect l="l" t="t" r="r" b="b"/>
            <a:pathLst>
              <a:path w="113029" h="31115">
                <a:moveTo>
                  <a:pt x="112959" y="0"/>
                </a:moveTo>
                <a:lnTo>
                  <a:pt x="51866" y="5957"/>
                </a:lnTo>
                <a:lnTo>
                  <a:pt x="638" y="26418"/>
                </a:lnTo>
                <a:lnTo>
                  <a:pt x="0" y="27381"/>
                </a:lnTo>
                <a:lnTo>
                  <a:pt x="115" y="29915"/>
                </a:lnTo>
                <a:lnTo>
                  <a:pt x="1434" y="31056"/>
                </a:lnTo>
                <a:lnTo>
                  <a:pt x="3403" y="30951"/>
                </a:lnTo>
                <a:lnTo>
                  <a:pt x="3821" y="30857"/>
                </a:lnTo>
                <a:lnTo>
                  <a:pt x="4156" y="30658"/>
                </a:lnTo>
                <a:lnTo>
                  <a:pt x="24539" y="23348"/>
                </a:lnTo>
                <a:lnTo>
                  <a:pt x="47387" y="17727"/>
                </a:lnTo>
                <a:lnTo>
                  <a:pt x="72333" y="14390"/>
                </a:lnTo>
                <a:lnTo>
                  <a:pt x="99012" y="13936"/>
                </a:lnTo>
                <a:lnTo>
                  <a:pt x="1129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4154356" y="935615"/>
            <a:ext cx="85099" cy="19253"/>
          </a:xfrm>
          <a:custGeom>
            <a:avLst/>
            <a:gdLst/>
            <a:ahLst/>
            <a:cxnLst/>
            <a:rect l="l" t="t" r="r" b="b"/>
            <a:pathLst>
              <a:path w="140334" h="31750">
                <a:moveTo>
                  <a:pt x="94576" y="0"/>
                </a:moveTo>
                <a:lnTo>
                  <a:pt x="28691" y="13946"/>
                </a:lnTo>
                <a:lnTo>
                  <a:pt x="0" y="27807"/>
                </a:lnTo>
                <a:lnTo>
                  <a:pt x="115" y="30362"/>
                </a:lnTo>
                <a:lnTo>
                  <a:pt x="1434" y="31482"/>
                </a:lnTo>
                <a:lnTo>
                  <a:pt x="2994" y="31409"/>
                </a:lnTo>
                <a:lnTo>
                  <a:pt x="3403" y="31409"/>
                </a:lnTo>
                <a:lnTo>
                  <a:pt x="3821" y="31315"/>
                </a:lnTo>
                <a:lnTo>
                  <a:pt x="4156" y="31105"/>
                </a:lnTo>
                <a:lnTo>
                  <a:pt x="28804" y="22509"/>
                </a:lnTo>
                <a:lnTo>
                  <a:pt x="56875" y="16504"/>
                </a:lnTo>
                <a:lnTo>
                  <a:pt x="87746" y="14119"/>
                </a:lnTo>
                <a:lnTo>
                  <a:pt x="129946" y="14119"/>
                </a:lnTo>
                <a:lnTo>
                  <a:pt x="140037" y="4028"/>
                </a:lnTo>
                <a:lnTo>
                  <a:pt x="137398" y="3619"/>
                </a:lnTo>
                <a:lnTo>
                  <a:pt x="134655" y="3253"/>
                </a:lnTo>
                <a:lnTo>
                  <a:pt x="131608" y="2907"/>
                </a:lnTo>
                <a:lnTo>
                  <a:pt x="94576" y="0"/>
                </a:lnTo>
                <a:close/>
              </a:path>
              <a:path w="140334" h="31750">
                <a:moveTo>
                  <a:pt x="127734" y="16331"/>
                </a:moveTo>
                <a:lnTo>
                  <a:pt x="120834" y="16331"/>
                </a:lnTo>
                <a:lnTo>
                  <a:pt x="123043" y="16561"/>
                </a:lnTo>
                <a:lnTo>
                  <a:pt x="126917" y="17148"/>
                </a:lnTo>
                <a:lnTo>
                  <a:pt x="127734" y="16331"/>
                </a:lnTo>
                <a:close/>
              </a:path>
              <a:path w="140334" h="31750">
                <a:moveTo>
                  <a:pt x="129946" y="14119"/>
                </a:moveTo>
                <a:lnTo>
                  <a:pt x="87746" y="14119"/>
                </a:lnTo>
                <a:lnTo>
                  <a:pt x="120792" y="16383"/>
                </a:lnTo>
                <a:lnTo>
                  <a:pt x="127734" y="16331"/>
                </a:lnTo>
                <a:lnTo>
                  <a:pt x="129946" y="14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8056514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7969957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7883400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39908" y="2653130"/>
            <a:ext cx="8526105" cy="1440147"/>
          </a:xfrm>
          <a:prstGeom prst="rect">
            <a:avLst/>
          </a:prstGeom>
        </p:spPr>
        <p:txBody>
          <a:bodyPr vert="horz" wrap="square" lIns="0" tIns="85099" rIns="0" bIns="0" rtlCol="0" anchor="ctr">
            <a:spAutoFit/>
          </a:bodyPr>
          <a:lstStyle/>
          <a:p>
            <a:pPr marL="385" algn="ctr">
              <a:lnSpc>
                <a:spcPct val="100000"/>
              </a:lnSpc>
              <a:spcBef>
                <a:spcPts val="670"/>
              </a:spcBef>
            </a:pPr>
            <a:r>
              <a:rPr lang="ru-RU" spc="76" dirty="0">
                <a:solidFill>
                  <a:schemeClr val="bg1"/>
                </a:solidFill>
              </a:rPr>
              <a:t>Шаг 4. Создайте качественный контент</a:t>
            </a:r>
            <a:endParaRPr spc="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28595" y="1260934"/>
            <a:ext cx="9308315" cy="4702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Золотое правило контента: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30% о себе и своих ценностях (семья, здоровье, общественно значимая деятельность и пр..)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30% о продукте, который вы представляете, не называя сам продукт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30% о бизнесе, ваших успехах и планах, бизнес мероприятия, поездки и встречи с партнерами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10% личная информация (увлечения, развлечения)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Соблюдайте эти пропорции постов и ваш аккаунт будет информационно сбалансирован.</a:t>
            </a: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О чем ваши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публикации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08" b="94766" l="66655" r="784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35" t="3896" r="20211" b="55696"/>
          <a:stretch/>
        </p:blipFill>
        <p:spPr>
          <a:xfrm flipH="1">
            <a:off x="9096233" y="3369345"/>
            <a:ext cx="3260168" cy="35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00113" y="2274412"/>
            <a:ext cx="9451615" cy="2433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</a:pPr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Чередуем: </a:t>
            </a: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пост о бизнесе - пост о своем развитии - пост о продуете - пост о результатах по продукту / бизнесу - пост о брачном периоде </a:t>
            </a:r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бабочек-капустниц </a:t>
            </a:r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</a:t>
            </a:r>
            <a:endParaRPr lang="ru-RU" sz="3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Подсказка!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50574"/>
          <a:stretch/>
        </p:blipFill>
        <p:spPr>
          <a:xfrm>
            <a:off x="9239535" y="2533252"/>
            <a:ext cx="2856576" cy="43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1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28595" y="1260934"/>
            <a:ext cx="9837030" cy="5604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Отражайте ваши собственные мысли /эмоции / чувства. Юмор и шутки сделают ваши посты яркими и эмоционально насыщенными. </a:t>
            </a:r>
            <a:endParaRPr lang="ru-RU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Используйте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смайлы – это эмоциональные акценты ваших постов.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употребляйте в постах таких обращений как «ты должен», «они обязаны», «непременно надо», «необходимо всем». Замените негатив и резкость на позитив и дружелюбие.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Стройте ваш пост из 5-7 коротких абзацев, в каждом из которых по 1-2-3 коротких предложения (на более 5-6 слов).</a:t>
            </a: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Какими должны быть ваши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публикации 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51422"/>
          <a:stretch/>
        </p:blipFill>
        <p:spPr>
          <a:xfrm>
            <a:off x="9853684" y="3085726"/>
            <a:ext cx="2198856" cy="37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9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14792" y="1667900"/>
            <a:ext cx="9388853" cy="3319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Размещайте живые, жизненные 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фотографии хорошего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качества, 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которые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вполне обеспечит ваш смартфон. Фото с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фотошопом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или анимацией смотрятся не естественно и быстро 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надоедают подписчикам.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 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выставляйте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фото с продуктом в 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одиночестве. Только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вместе: ваше довольное лицо и продукт!</a:t>
            </a: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Какими должны быть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фото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08" b="94766" l="66655" r="784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35" t="3896" r="20211" b="55696"/>
          <a:stretch/>
        </p:blipFill>
        <p:spPr>
          <a:xfrm flipH="1">
            <a:off x="9096233" y="3369345"/>
            <a:ext cx="3260168" cy="35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0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14792" y="1667900"/>
            <a:ext cx="9388853" cy="3319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вы хотите привлекать различную географическую / часовую аудиторию – делайте посты в разное время 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суток. Для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этого поставьте соответствующие геотеги и хештеги на 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русском и английском языках.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Ваш профиль будет работать даже когда вы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спите, 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т. к. на другом континенте ваши подписчики ждут ваших публикаций!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Когда делать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пост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47128"/>
          <a:stretch/>
        </p:blipFill>
        <p:spPr>
          <a:xfrm>
            <a:off x="9238942" y="3098926"/>
            <a:ext cx="2953058" cy="377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9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00113" y="2274412"/>
            <a:ext cx="9451615" cy="2433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</a:pP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повышения эффективности и целевой направленности, понаблюдайте в какое время суток какие из ваших подписчиков откликаются на ваши посты.</a:t>
            </a: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Подсказка!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50574"/>
          <a:stretch/>
        </p:blipFill>
        <p:spPr>
          <a:xfrm>
            <a:off x="9239535" y="2533252"/>
            <a:ext cx="2856576" cy="43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5358" y="761868"/>
            <a:ext cx="2527178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spc="443" dirty="0"/>
              <a:t>Задание</a:t>
            </a:r>
          </a:p>
        </p:txBody>
      </p:sp>
      <p:grpSp>
        <p:nvGrpSpPr>
          <p:cNvPr id="45" name="Группа 44"/>
          <p:cNvGrpSpPr/>
          <p:nvPr/>
        </p:nvGrpSpPr>
        <p:grpSpPr>
          <a:xfrm>
            <a:off x="1158296" y="3122145"/>
            <a:ext cx="342322" cy="306662"/>
            <a:chOff x="1882701" y="5871528"/>
            <a:chExt cx="564515" cy="505709"/>
          </a:xfrm>
        </p:grpSpPr>
        <p:sp>
          <p:nvSpPr>
            <p:cNvPr id="3" name="object 3"/>
            <p:cNvSpPr/>
            <p:nvPr/>
          </p:nvSpPr>
          <p:spPr>
            <a:xfrm>
              <a:off x="1904113" y="595813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01" y="0"/>
                  </a:moveTo>
                  <a:lnTo>
                    <a:pt x="161524" y="5543"/>
                  </a:lnTo>
                  <a:lnTo>
                    <a:pt x="117450" y="21327"/>
                  </a:lnTo>
                  <a:lnTo>
                    <a:pt x="78548" y="46084"/>
                  </a:lnTo>
                  <a:lnTo>
                    <a:pt x="46084" y="78548"/>
                  </a:lnTo>
                  <a:lnTo>
                    <a:pt x="21327" y="117450"/>
                  </a:lnTo>
                  <a:lnTo>
                    <a:pt x="5543" y="161524"/>
                  </a:lnTo>
                  <a:lnTo>
                    <a:pt x="0" y="209501"/>
                  </a:lnTo>
                  <a:lnTo>
                    <a:pt x="5543" y="257481"/>
                  </a:lnTo>
                  <a:lnTo>
                    <a:pt x="21327" y="301556"/>
                  </a:lnTo>
                  <a:lnTo>
                    <a:pt x="46084" y="340458"/>
                  </a:lnTo>
                  <a:lnTo>
                    <a:pt x="78548" y="372921"/>
                  </a:lnTo>
                  <a:lnTo>
                    <a:pt x="117450" y="397677"/>
                  </a:lnTo>
                  <a:lnTo>
                    <a:pt x="161524" y="413460"/>
                  </a:lnTo>
                  <a:lnTo>
                    <a:pt x="209501" y="419002"/>
                  </a:lnTo>
                  <a:lnTo>
                    <a:pt x="257478" y="413460"/>
                  </a:lnTo>
                  <a:lnTo>
                    <a:pt x="301551" y="397677"/>
                  </a:lnTo>
                  <a:lnTo>
                    <a:pt x="340454" y="372921"/>
                  </a:lnTo>
                  <a:lnTo>
                    <a:pt x="357198" y="356177"/>
                  </a:lnTo>
                  <a:lnTo>
                    <a:pt x="209501" y="356177"/>
                  </a:lnTo>
                  <a:lnTo>
                    <a:pt x="163190" y="348687"/>
                  </a:lnTo>
                  <a:lnTo>
                    <a:pt x="122932" y="327840"/>
                  </a:lnTo>
                  <a:lnTo>
                    <a:pt x="91162" y="296070"/>
                  </a:lnTo>
                  <a:lnTo>
                    <a:pt x="70315" y="255812"/>
                  </a:lnTo>
                  <a:lnTo>
                    <a:pt x="62825" y="209501"/>
                  </a:lnTo>
                  <a:lnTo>
                    <a:pt x="70315" y="163190"/>
                  </a:lnTo>
                  <a:lnTo>
                    <a:pt x="91162" y="122932"/>
                  </a:lnTo>
                  <a:lnTo>
                    <a:pt x="122932" y="91162"/>
                  </a:lnTo>
                  <a:lnTo>
                    <a:pt x="163190" y="70315"/>
                  </a:lnTo>
                  <a:lnTo>
                    <a:pt x="209501" y="62825"/>
                  </a:lnTo>
                  <a:lnTo>
                    <a:pt x="357194" y="62825"/>
                  </a:lnTo>
                  <a:lnTo>
                    <a:pt x="340454" y="46084"/>
                  </a:lnTo>
                  <a:lnTo>
                    <a:pt x="301551" y="21327"/>
                  </a:lnTo>
                  <a:lnTo>
                    <a:pt x="257478" y="5543"/>
                  </a:lnTo>
                  <a:lnTo>
                    <a:pt x="209501" y="0"/>
                  </a:lnTo>
                  <a:close/>
                </a:path>
                <a:path w="419100" h="419100">
                  <a:moveTo>
                    <a:pt x="357194" y="62825"/>
                  </a:moveTo>
                  <a:lnTo>
                    <a:pt x="209501" y="62825"/>
                  </a:lnTo>
                  <a:lnTo>
                    <a:pt x="255812" y="70315"/>
                  </a:lnTo>
                  <a:lnTo>
                    <a:pt x="296070" y="91162"/>
                  </a:lnTo>
                  <a:lnTo>
                    <a:pt x="327840" y="122932"/>
                  </a:lnTo>
                  <a:lnTo>
                    <a:pt x="348687" y="163190"/>
                  </a:lnTo>
                  <a:lnTo>
                    <a:pt x="356177" y="209501"/>
                  </a:lnTo>
                  <a:lnTo>
                    <a:pt x="348687" y="255812"/>
                  </a:lnTo>
                  <a:lnTo>
                    <a:pt x="327840" y="296070"/>
                  </a:lnTo>
                  <a:lnTo>
                    <a:pt x="296070" y="327840"/>
                  </a:lnTo>
                  <a:lnTo>
                    <a:pt x="255812" y="348687"/>
                  </a:lnTo>
                  <a:lnTo>
                    <a:pt x="209501" y="356177"/>
                  </a:lnTo>
                  <a:lnTo>
                    <a:pt x="357198" y="356177"/>
                  </a:lnTo>
                  <a:lnTo>
                    <a:pt x="372918" y="340458"/>
                  </a:lnTo>
                  <a:lnTo>
                    <a:pt x="397675" y="301556"/>
                  </a:lnTo>
                  <a:lnTo>
                    <a:pt x="413459" y="257481"/>
                  </a:lnTo>
                  <a:lnTo>
                    <a:pt x="419002" y="209501"/>
                  </a:lnTo>
                  <a:lnTo>
                    <a:pt x="413459" y="161524"/>
                  </a:lnTo>
                  <a:lnTo>
                    <a:pt x="397675" y="117450"/>
                  </a:lnTo>
                  <a:lnTo>
                    <a:pt x="372918" y="78548"/>
                  </a:lnTo>
                  <a:lnTo>
                    <a:pt x="357194" y="62825"/>
                  </a:lnTo>
                  <a:close/>
                </a:path>
              </a:pathLst>
            </a:custGeom>
            <a:solidFill>
              <a:srgbClr val="AFB1B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1882701" y="5871528"/>
              <a:ext cx="564515" cy="389255"/>
            </a:xfrm>
            <a:custGeom>
              <a:avLst/>
              <a:gdLst/>
              <a:ahLst/>
              <a:cxnLst/>
              <a:rect l="l" t="t" r="r" b="b"/>
              <a:pathLst>
                <a:path w="564514" h="389254">
                  <a:moveTo>
                    <a:pt x="0" y="111054"/>
                  </a:moveTo>
                  <a:lnTo>
                    <a:pt x="230903" y="388763"/>
                  </a:lnTo>
                  <a:lnTo>
                    <a:pt x="335835" y="266285"/>
                  </a:lnTo>
                  <a:lnTo>
                    <a:pt x="230903" y="266285"/>
                  </a:lnTo>
                  <a:lnTo>
                    <a:pt x="0" y="111054"/>
                  </a:lnTo>
                  <a:close/>
                </a:path>
                <a:path w="564514" h="389254">
                  <a:moveTo>
                    <a:pt x="563972" y="0"/>
                  </a:moveTo>
                  <a:lnTo>
                    <a:pt x="230903" y="266285"/>
                  </a:lnTo>
                  <a:lnTo>
                    <a:pt x="335835" y="266285"/>
                  </a:lnTo>
                  <a:lnTo>
                    <a:pt x="5639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88202" y="2037132"/>
            <a:ext cx="6458381" cy="2596399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lang="ru-RU" sz="2400" spc="33" dirty="0" smtClean="0">
                <a:solidFill>
                  <a:srgbClr val="58595B"/>
                </a:solidFill>
                <a:latin typeface="Arial"/>
                <a:cs typeface="Arial"/>
              </a:rPr>
              <a:t>Добавьте в подписчики всех друзей их социальных сетей и контактов в смартфоне</a:t>
            </a:r>
            <a:endParaRPr sz="2400" dirty="0">
              <a:latin typeface="Arial"/>
              <a:cs typeface="Arial"/>
            </a:endParaRPr>
          </a:p>
          <a:p>
            <a:pPr marL="7701" marR="3851">
              <a:lnSpc>
                <a:spcPct val="132100"/>
              </a:lnSpc>
              <a:spcBef>
                <a:spcPts val="1498"/>
              </a:spcBef>
            </a:pPr>
            <a:r>
              <a:rPr lang="ru-RU" sz="2400" spc="76" dirty="0">
                <a:solidFill>
                  <a:srgbClr val="58595B"/>
                </a:solidFill>
                <a:latin typeface="Arial"/>
                <a:cs typeface="Arial"/>
              </a:rPr>
              <a:t>Начните приглашать в друзья по 20-30 человек в день </a:t>
            </a:r>
            <a:endParaRPr sz="2400" dirty="0">
              <a:latin typeface="Arial"/>
              <a:cs typeface="Arial"/>
            </a:endParaRPr>
          </a:p>
          <a:p>
            <a:pPr marL="7701" marR="3081">
              <a:lnSpc>
                <a:spcPct val="132100"/>
              </a:lnSpc>
              <a:spcBef>
                <a:spcPts val="1498"/>
              </a:spcBef>
            </a:pPr>
            <a:r>
              <a:rPr lang="ru-RU" sz="2400" spc="36" dirty="0">
                <a:solidFill>
                  <a:srgbClr val="58595B"/>
                </a:solidFill>
                <a:latin typeface="Arial"/>
                <a:cs typeface="Arial"/>
              </a:rPr>
              <a:t>Будьте интересным для своих </a:t>
            </a:r>
            <a:r>
              <a:rPr lang="ru-RU" sz="2400" spc="36" dirty="0" smtClean="0">
                <a:solidFill>
                  <a:srgbClr val="58595B"/>
                </a:solidFill>
                <a:latin typeface="Arial"/>
                <a:cs typeface="Arial"/>
              </a:rPr>
              <a:t>подписчиков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3348" y="1790770"/>
            <a:ext cx="5574580" cy="0"/>
          </a:xfrm>
          <a:custGeom>
            <a:avLst/>
            <a:gdLst/>
            <a:ahLst/>
            <a:cxnLst/>
            <a:rect l="l" t="t" r="r" b="b"/>
            <a:pathLst>
              <a:path w="9192895">
                <a:moveTo>
                  <a:pt x="0" y="0"/>
                </a:moveTo>
                <a:lnTo>
                  <a:pt x="9192662" y="0"/>
                </a:lnTo>
              </a:path>
            </a:pathLst>
          </a:custGeom>
          <a:ln w="41883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10223549" y="1400973"/>
            <a:ext cx="87410" cy="90490"/>
          </a:xfrm>
          <a:custGeom>
            <a:avLst/>
            <a:gdLst/>
            <a:ahLst/>
            <a:cxnLst/>
            <a:rect l="l" t="t" r="r" b="b"/>
            <a:pathLst>
              <a:path w="144144" h="149225">
                <a:moveTo>
                  <a:pt x="74783" y="0"/>
                </a:moveTo>
                <a:lnTo>
                  <a:pt x="47323" y="4606"/>
                </a:lnTo>
                <a:lnTo>
                  <a:pt x="23369" y="18513"/>
                </a:lnTo>
                <a:lnTo>
                  <a:pt x="6426" y="41854"/>
                </a:lnTo>
                <a:lnTo>
                  <a:pt x="0" y="74762"/>
                </a:lnTo>
                <a:lnTo>
                  <a:pt x="6426" y="107168"/>
                </a:lnTo>
                <a:lnTo>
                  <a:pt x="23369" y="130417"/>
                </a:lnTo>
                <a:lnTo>
                  <a:pt x="47323" y="144427"/>
                </a:lnTo>
                <a:lnTo>
                  <a:pt x="74783" y="149115"/>
                </a:lnTo>
                <a:lnTo>
                  <a:pt x="97897" y="145886"/>
                </a:lnTo>
                <a:lnTo>
                  <a:pt x="118873" y="135663"/>
                </a:lnTo>
                <a:lnTo>
                  <a:pt x="135086" y="117646"/>
                </a:lnTo>
                <a:lnTo>
                  <a:pt x="136220" y="114226"/>
                </a:lnTo>
                <a:lnTo>
                  <a:pt x="74783" y="114226"/>
                </a:lnTo>
                <a:lnTo>
                  <a:pt x="59638" y="110993"/>
                </a:lnTo>
                <a:lnTo>
                  <a:pt x="48117" y="102299"/>
                </a:lnTo>
                <a:lnTo>
                  <a:pt x="40788" y="89652"/>
                </a:lnTo>
                <a:lnTo>
                  <a:pt x="38218" y="74563"/>
                </a:lnTo>
                <a:lnTo>
                  <a:pt x="40816" y="58079"/>
                </a:lnTo>
                <a:lnTo>
                  <a:pt x="48192" y="45429"/>
                </a:lnTo>
                <a:lnTo>
                  <a:pt x="59722" y="37320"/>
                </a:lnTo>
                <a:lnTo>
                  <a:pt x="74783" y="34459"/>
                </a:lnTo>
                <a:lnTo>
                  <a:pt x="136076" y="34459"/>
                </a:lnTo>
                <a:lnTo>
                  <a:pt x="134578" y="30223"/>
                </a:lnTo>
                <a:lnTo>
                  <a:pt x="118275" y="13031"/>
                </a:lnTo>
                <a:lnTo>
                  <a:pt x="97395" y="3157"/>
                </a:lnTo>
                <a:lnTo>
                  <a:pt x="74783" y="0"/>
                </a:lnTo>
                <a:close/>
              </a:path>
              <a:path w="144144" h="149225">
                <a:moveTo>
                  <a:pt x="143911" y="91033"/>
                </a:moveTo>
                <a:lnTo>
                  <a:pt x="107127" y="91033"/>
                </a:lnTo>
                <a:lnTo>
                  <a:pt x="102621" y="101363"/>
                </a:lnTo>
                <a:lnTo>
                  <a:pt x="95400" y="108590"/>
                </a:lnTo>
                <a:lnTo>
                  <a:pt x="85956" y="112838"/>
                </a:lnTo>
                <a:lnTo>
                  <a:pt x="74783" y="114226"/>
                </a:lnTo>
                <a:lnTo>
                  <a:pt x="136220" y="114226"/>
                </a:lnTo>
                <a:lnTo>
                  <a:pt x="143911" y="91033"/>
                </a:lnTo>
                <a:close/>
              </a:path>
              <a:path w="144144" h="149225">
                <a:moveTo>
                  <a:pt x="136076" y="34459"/>
                </a:moveTo>
                <a:lnTo>
                  <a:pt x="74783" y="34459"/>
                </a:lnTo>
                <a:lnTo>
                  <a:pt x="85625" y="35606"/>
                </a:lnTo>
                <a:lnTo>
                  <a:pt x="94647" y="39256"/>
                </a:lnTo>
                <a:lnTo>
                  <a:pt x="101715" y="45728"/>
                </a:lnTo>
                <a:lnTo>
                  <a:pt x="106698" y="55338"/>
                </a:lnTo>
                <a:lnTo>
                  <a:pt x="143461" y="55338"/>
                </a:lnTo>
                <a:lnTo>
                  <a:pt x="136076" y="3445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10316762" y="1400101"/>
            <a:ext cx="91260" cy="92415"/>
          </a:xfrm>
          <a:custGeom>
            <a:avLst/>
            <a:gdLst/>
            <a:ahLst/>
            <a:cxnLst/>
            <a:rect l="l" t="t" r="r" b="b"/>
            <a:pathLst>
              <a:path w="150494" h="152400">
                <a:moveTo>
                  <a:pt x="75348" y="0"/>
                </a:moveTo>
                <a:lnTo>
                  <a:pt x="47531" y="4765"/>
                </a:lnTo>
                <a:lnTo>
                  <a:pt x="23412" y="19041"/>
                </a:lnTo>
                <a:lnTo>
                  <a:pt x="6425" y="42795"/>
                </a:lnTo>
                <a:lnTo>
                  <a:pt x="0" y="75997"/>
                </a:lnTo>
                <a:lnTo>
                  <a:pt x="6241" y="109241"/>
                </a:lnTo>
                <a:lnTo>
                  <a:pt x="22871" y="132916"/>
                </a:lnTo>
                <a:lnTo>
                  <a:pt x="46744" y="147078"/>
                </a:lnTo>
                <a:lnTo>
                  <a:pt x="74720" y="151785"/>
                </a:lnTo>
                <a:lnTo>
                  <a:pt x="105148" y="146230"/>
                </a:lnTo>
                <a:lnTo>
                  <a:pt x="128916" y="130654"/>
                </a:lnTo>
                <a:lnTo>
                  <a:pt x="138594" y="115661"/>
                </a:lnTo>
                <a:lnTo>
                  <a:pt x="74940" y="115661"/>
                </a:lnTo>
                <a:lnTo>
                  <a:pt x="61263" y="113133"/>
                </a:lnTo>
                <a:lnTo>
                  <a:pt x="49511" y="105614"/>
                </a:lnTo>
                <a:lnTo>
                  <a:pt x="41285" y="93203"/>
                </a:lnTo>
                <a:lnTo>
                  <a:pt x="38187" y="75997"/>
                </a:lnTo>
                <a:lnTo>
                  <a:pt x="41327" y="58527"/>
                </a:lnTo>
                <a:lnTo>
                  <a:pt x="49656" y="46145"/>
                </a:lnTo>
                <a:lnTo>
                  <a:pt x="61542" y="38773"/>
                </a:lnTo>
                <a:lnTo>
                  <a:pt x="75348" y="36333"/>
                </a:lnTo>
                <a:lnTo>
                  <a:pt x="138925" y="36333"/>
                </a:lnTo>
                <a:lnTo>
                  <a:pt x="126650" y="19041"/>
                </a:lnTo>
                <a:lnTo>
                  <a:pt x="102776" y="4765"/>
                </a:lnTo>
                <a:lnTo>
                  <a:pt x="75348" y="0"/>
                </a:lnTo>
                <a:close/>
              </a:path>
              <a:path w="150494" h="152400">
                <a:moveTo>
                  <a:pt x="138925" y="36333"/>
                </a:moveTo>
                <a:lnTo>
                  <a:pt x="75348" y="36333"/>
                </a:lnTo>
                <a:lnTo>
                  <a:pt x="88700" y="38859"/>
                </a:lnTo>
                <a:lnTo>
                  <a:pt x="100341" y="46372"/>
                </a:lnTo>
                <a:lnTo>
                  <a:pt x="108571" y="58783"/>
                </a:lnTo>
                <a:lnTo>
                  <a:pt x="111692" y="75997"/>
                </a:lnTo>
                <a:lnTo>
                  <a:pt x="108505" y="93203"/>
                </a:lnTo>
                <a:lnTo>
                  <a:pt x="100129" y="105614"/>
                </a:lnTo>
                <a:lnTo>
                  <a:pt x="88346" y="113133"/>
                </a:lnTo>
                <a:lnTo>
                  <a:pt x="74940" y="115661"/>
                </a:lnTo>
                <a:lnTo>
                  <a:pt x="138594" y="115661"/>
                </a:lnTo>
                <a:lnTo>
                  <a:pt x="144381" y="106697"/>
                </a:lnTo>
                <a:lnTo>
                  <a:pt x="149901" y="75997"/>
                </a:lnTo>
                <a:lnTo>
                  <a:pt x="143511" y="42795"/>
                </a:lnTo>
                <a:lnTo>
                  <a:pt x="138925" y="36333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10419073" y="1401689"/>
            <a:ext cx="75088" cy="88950"/>
          </a:xfrm>
          <a:custGeom>
            <a:avLst/>
            <a:gdLst/>
            <a:ahLst/>
            <a:cxnLst/>
            <a:rect l="l" t="t" r="r" b="b"/>
            <a:pathLst>
              <a:path w="123825" h="146685">
                <a:moveTo>
                  <a:pt x="48251" y="0"/>
                </a:moveTo>
                <a:lnTo>
                  <a:pt x="0" y="88"/>
                </a:lnTo>
                <a:lnTo>
                  <a:pt x="0" y="146240"/>
                </a:lnTo>
                <a:lnTo>
                  <a:pt x="38176" y="146240"/>
                </a:lnTo>
                <a:lnTo>
                  <a:pt x="38176" y="100504"/>
                </a:lnTo>
                <a:lnTo>
                  <a:pt x="98956" y="100504"/>
                </a:lnTo>
                <a:lnTo>
                  <a:pt x="95232" y="94462"/>
                </a:lnTo>
                <a:lnTo>
                  <a:pt x="104661" y="86017"/>
                </a:lnTo>
                <a:lnTo>
                  <a:pt x="111394" y="75750"/>
                </a:lnTo>
                <a:lnTo>
                  <a:pt x="113632" y="69405"/>
                </a:lnTo>
                <a:lnTo>
                  <a:pt x="37600" y="69405"/>
                </a:lnTo>
                <a:lnTo>
                  <a:pt x="37600" y="33270"/>
                </a:lnTo>
                <a:lnTo>
                  <a:pt x="113741" y="33270"/>
                </a:lnTo>
                <a:lnTo>
                  <a:pt x="113682" y="32931"/>
                </a:lnTo>
                <a:lnTo>
                  <a:pt x="103872" y="16340"/>
                </a:lnTo>
                <a:lnTo>
                  <a:pt x="87443" y="4565"/>
                </a:lnTo>
                <a:lnTo>
                  <a:pt x="64333" y="88"/>
                </a:lnTo>
                <a:lnTo>
                  <a:pt x="48251" y="0"/>
                </a:lnTo>
                <a:close/>
              </a:path>
              <a:path w="123825" h="146685">
                <a:moveTo>
                  <a:pt x="98956" y="100504"/>
                </a:moveTo>
                <a:lnTo>
                  <a:pt x="58270" y="100504"/>
                </a:lnTo>
                <a:lnTo>
                  <a:pt x="83316" y="146240"/>
                </a:lnTo>
                <a:lnTo>
                  <a:pt x="123807" y="146240"/>
                </a:lnTo>
                <a:lnTo>
                  <a:pt x="123807" y="140827"/>
                </a:lnTo>
                <a:lnTo>
                  <a:pt x="98956" y="100504"/>
                </a:lnTo>
                <a:close/>
              </a:path>
              <a:path w="123825" h="146685">
                <a:moveTo>
                  <a:pt x="113741" y="33270"/>
                </a:moveTo>
                <a:lnTo>
                  <a:pt x="74961" y="33270"/>
                </a:lnTo>
                <a:lnTo>
                  <a:pt x="79966" y="41846"/>
                </a:lnTo>
                <a:lnTo>
                  <a:pt x="79966" y="60233"/>
                </a:lnTo>
                <a:lnTo>
                  <a:pt x="74772" y="69405"/>
                </a:lnTo>
                <a:lnTo>
                  <a:pt x="113632" y="69405"/>
                </a:lnTo>
                <a:lnTo>
                  <a:pt x="115473" y="64188"/>
                </a:lnTo>
                <a:lnTo>
                  <a:pt x="116938" y="51856"/>
                </a:lnTo>
                <a:lnTo>
                  <a:pt x="113741" y="3327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10496968" y="1400973"/>
            <a:ext cx="91645" cy="89720"/>
          </a:xfrm>
          <a:custGeom>
            <a:avLst/>
            <a:gdLst/>
            <a:ahLst/>
            <a:cxnLst/>
            <a:rect l="l" t="t" r="r" b="b"/>
            <a:pathLst>
              <a:path w="151130" h="147955">
                <a:moveTo>
                  <a:pt x="84583" y="0"/>
                </a:moveTo>
                <a:lnTo>
                  <a:pt x="67034" y="0"/>
                </a:lnTo>
                <a:lnTo>
                  <a:pt x="0" y="142414"/>
                </a:lnTo>
                <a:lnTo>
                  <a:pt x="0" y="147660"/>
                </a:lnTo>
                <a:lnTo>
                  <a:pt x="39894" y="147660"/>
                </a:lnTo>
                <a:lnTo>
                  <a:pt x="48239" y="129472"/>
                </a:lnTo>
                <a:lnTo>
                  <a:pt x="144955" y="129472"/>
                </a:lnTo>
                <a:lnTo>
                  <a:pt x="130063" y="97536"/>
                </a:lnTo>
                <a:lnTo>
                  <a:pt x="60542" y="97536"/>
                </a:lnTo>
                <a:lnTo>
                  <a:pt x="75578" y="62259"/>
                </a:lnTo>
                <a:lnTo>
                  <a:pt x="113614" y="62259"/>
                </a:lnTo>
                <a:lnTo>
                  <a:pt x="84583" y="0"/>
                </a:lnTo>
                <a:close/>
              </a:path>
              <a:path w="151130" h="147955">
                <a:moveTo>
                  <a:pt x="144955" y="129472"/>
                </a:moveTo>
                <a:lnTo>
                  <a:pt x="102949" y="129472"/>
                </a:lnTo>
                <a:lnTo>
                  <a:pt x="111535" y="147660"/>
                </a:lnTo>
                <a:lnTo>
                  <a:pt x="150990" y="147660"/>
                </a:lnTo>
                <a:lnTo>
                  <a:pt x="150990" y="142414"/>
                </a:lnTo>
                <a:lnTo>
                  <a:pt x="144955" y="129472"/>
                </a:lnTo>
                <a:close/>
              </a:path>
              <a:path w="151130" h="147955">
                <a:moveTo>
                  <a:pt x="113614" y="62259"/>
                </a:moveTo>
                <a:lnTo>
                  <a:pt x="75578" y="62259"/>
                </a:lnTo>
                <a:lnTo>
                  <a:pt x="90855" y="97536"/>
                </a:lnTo>
                <a:lnTo>
                  <a:pt x="130063" y="97536"/>
                </a:lnTo>
                <a:lnTo>
                  <a:pt x="113614" y="6225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10594351" y="1480132"/>
            <a:ext cx="55449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044" y="0"/>
                </a:lnTo>
              </a:path>
            </a:pathLst>
          </a:custGeom>
          <a:ln w="34290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10605942" y="1401964"/>
            <a:ext cx="0" cy="67771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759"/>
                </a:lnTo>
              </a:path>
            </a:pathLst>
          </a:custGeom>
          <a:ln w="38229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10681870" y="1400973"/>
            <a:ext cx="87410" cy="90490"/>
          </a:xfrm>
          <a:custGeom>
            <a:avLst/>
            <a:gdLst/>
            <a:ahLst/>
            <a:cxnLst/>
            <a:rect l="l" t="t" r="r" b="b"/>
            <a:pathLst>
              <a:path w="144144" h="149225">
                <a:moveTo>
                  <a:pt x="74804" y="0"/>
                </a:moveTo>
                <a:lnTo>
                  <a:pt x="47328" y="4606"/>
                </a:lnTo>
                <a:lnTo>
                  <a:pt x="23368" y="18513"/>
                </a:lnTo>
                <a:lnTo>
                  <a:pt x="6425" y="41854"/>
                </a:lnTo>
                <a:lnTo>
                  <a:pt x="0" y="74762"/>
                </a:lnTo>
                <a:lnTo>
                  <a:pt x="6425" y="107168"/>
                </a:lnTo>
                <a:lnTo>
                  <a:pt x="23368" y="130417"/>
                </a:lnTo>
                <a:lnTo>
                  <a:pt x="47328" y="144427"/>
                </a:lnTo>
                <a:lnTo>
                  <a:pt x="74804" y="149115"/>
                </a:lnTo>
                <a:lnTo>
                  <a:pt x="97920" y="145886"/>
                </a:lnTo>
                <a:lnTo>
                  <a:pt x="118891" y="135663"/>
                </a:lnTo>
                <a:lnTo>
                  <a:pt x="135095" y="117646"/>
                </a:lnTo>
                <a:lnTo>
                  <a:pt x="136228" y="114226"/>
                </a:lnTo>
                <a:lnTo>
                  <a:pt x="74804" y="114226"/>
                </a:lnTo>
                <a:lnTo>
                  <a:pt x="59659" y="110993"/>
                </a:lnTo>
                <a:lnTo>
                  <a:pt x="48138" y="102299"/>
                </a:lnTo>
                <a:lnTo>
                  <a:pt x="40809" y="89652"/>
                </a:lnTo>
                <a:lnTo>
                  <a:pt x="38239" y="74563"/>
                </a:lnTo>
                <a:lnTo>
                  <a:pt x="40838" y="58079"/>
                </a:lnTo>
                <a:lnTo>
                  <a:pt x="48217" y="45429"/>
                </a:lnTo>
                <a:lnTo>
                  <a:pt x="59748" y="37320"/>
                </a:lnTo>
                <a:lnTo>
                  <a:pt x="74804" y="34459"/>
                </a:lnTo>
                <a:lnTo>
                  <a:pt x="136095" y="34459"/>
                </a:lnTo>
                <a:lnTo>
                  <a:pt x="134595" y="30223"/>
                </a:lnTo>
                <a:lnTo>
                  <a:pt x="118289" y="13031"/>
                </a:lnTo>
                <a:lnTo>
                  <a:pt x="97413" y="3157"/>
                </a:lnTo>
                <a:lnTo>
                  <a:pt x="74804" y="0"/>
                </a:lnTo>
                <a:close/>
              </a:path>
              <a:path w="144144" h="149225">
                <a:moveTo>
                  <a:pt x="143911" y="91033"/>
                </a:moveTo>
                <a:lnTo>
                  <a:pt x="107117" y="91033"/>
                </a:lnTo>
                <a:lnTo>
                  <a:pt x="102632" y="101363"/>
                </a:lnTo>
                <a:lnTo>
                  <a:pt x="95425" y="108590"/>
                </a:lnTo>
                <a:lnTo>
                  <a:pt x="85985" y="112838"/>
                </a:lnTo>
                <a:lnTo>
                  <a:pt x="74804" y="114226"/>
                </a:lnTo>
                <a:lnTo>
                  <a:pt x="136228" y="114226"/>
                </a:lnTo>
                <a:lnTo>
                  <a:pt x="143911" y="91033"/>
                </a:lnTo>
                <a:close/>
              </a:path>
              <a:path w="144144" h="149225">
                <a:moveTo>
                  <a:pt x="136095" y="34459"/>
                </a:moveTo>
                <a:lnTo>
                  <a:pt x="74804" y="34459"/>
                </a:lnTo>
                <a:lnTo>
                  <a:pt x="85645" y="35606"/>
                </a:lnTo>
                <a:lnTo>
                  <a:pt x="94665" y="39256"/>
                </a:lnTo>
                <a:lnTo>
                  <a:pt x="101736" y="45728"/>
                </a:lnTo>
                <a:lnTo>
                  <a:pt x="106729" y="55338"/>
                </a:lnTo>
                <a:lnTo>
                  <a:pt x="143493" y="55338"/>
                </a:lnTo>
                <a:lnTo>
                  <a:pt x="136095" y="3445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10779846" y="1480132"/>
            <a:ext cx="55449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033" y="0"/>
                </a:lnTo>
              </a:path>
            </a:pathLst>
          </a:custGeom>
          <a:ln w="34290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10791434" y="1401964"/>
            <a:ext cx="0" cy="67771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759"/>
                </a:lnTo>
              </a:path>
            </a:pathLst>
          </a:custGeom>
          <a:ln w="38218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10841710" y="1401859"/>
            <a:ext cx="72007" cy="90105"/>
          </a:xfrm>
          <a:custGeom>
            <a:avLst/>
            <a:gdLst/>
            <a:ahLst/>
            <a:cxnLst/>
            <a:rect l="l" t="t" r="r" b="b"/>
            <a:pathLst>
              <a:path w="118744" h="148589">
                <a:moveTo>
                  <a:pt x="38229" y="0"/>
                </a:moveTo>
                <a:lnTo>
                  <a:pt x="0" y="0"/>
                </a:lnTo>
                <a:lnTo>
                  <a:pt x="0" y="97944"/>
                </a:lnTo>
                <a:lnTo>
                  <a:pt x="4952" y="119596"/>
                </a:lnTo>
                <a:lnTo>
                  <a:pt x="18166" y="135287"/>
                </a:lnTo>
                <a:lnTo>
                  <a:pt x="37176" y="144835"/>
                </a:lnTo>
                <a:lnTo>
                  <a:pt x="59516" y="148058"/>
                </a:lnTo>
                <a:lnTo>
                  <a:pt x="81696" y="144835"/>
                </a:lnTo>
                <a:lnTo>
                  <a:pt x="100568" y="135287"/>
                </a:lnTo>
                <a:lnTo>
                  <a:pt x="113687" y="119596"/>
                </a:lnTo>
                <a:lnTo>
                  <a:pt x="114861" y="114425"/>
                </a:lnTo>
                <a:lnTo>
                  <a:pt x="59715" y="114425"/>
                </a:lnTo>
                <a:lnTo>
                  <a:pt x="51781" y="113423"/>
                </a:lnTo>
                <a:lnTo>
                  <a:pt x="44904" y="110310"/>
                </a:lnTo>
                <a:lnTo>
                  <a:pt x="40060" y="104928"/>
                </a:lnTo>
                <a:lnTo>
                  <a:pt x="38229" y="97117"/>
                </a:lnTo>
                <a:lnTo>
                  <a:pt x="38229" y="0"/>
                </a:lnTo>
                <a:close/>
              </a:path>
              <a:path w="118744" h="148589">
                <a:moveTo>
                  <a:pt x="118603" y="0"/>
                </a:moveTo>
                <a:lnTo>
                  <a:pt x="80824" y="0"/>
                </a:lnTo>
                <a:lnTo>
                  <a:pt x="80824" y="97117"/>
                </a:lnTo>
                <a:lnTo>
                  <a:pt x="78969" y="104928"/>
                </a:lnTo>
                <a:lnTo>
                  <a:pt x="74118" y="110310"/>
                </a:lnTo>
                <a:lnTo>
                  <a:pt x="67342" y="113423"/>
                </a:lnTo>
                <a:lnTo>
                  <a:pt x="59715" y="114425"/>
                </a:lnTo>
                <a:lnTo>
                  <a:pt x="114861" y="114425"/>
                </a:lnTo>
                <a:lnTo>
                  <a:pt x="118603" y="97944"/>
                </a:lnTo>
                <a:lnTo>
                  <a:pt x="118603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10929328" y="1401491"/>
            <a:ext cx="70851" cy="88565"/>
          </a:xfrm>
          <a:custGeom>
            <a:avLst/>
            <a:gdLst/>
            <a:ahLst/>
            <a:cxnLst/>
            <a:rect l="l" t="t" r="r" b="b"/>
            <a:pathLst>
              <a:path w="116840" h="146050">
                <a:moveTo>
                  <a:pt x="64511" y="0"/>
                </a:moveTo>
                <a:lnTo>
                  <a:pt x="0" y="0"/>
                </a:lnTo>
                <a:lnTo>
                  <a:pt x="0" y="145964"/>
                </a:lnTo>
                <a:lnTo>
                  <a:pt x="70385" y="145964"/>
                </a:lnTo>
                <a:lnTo>
                  <a:pt x="90306" y="142540"/>
                </a:lnTo>
                <a:lnTo>
                  <a:pt x="104831" y="133129"/>
                </a:lnTo>
                <a:lnTo>
                  <a:pt x="113722" y="119017"/>
                </a:lnTo>
                <a:lnTo>
                  <a:pt x="114798" y="112771"/>
                </a:lnTo>
                <a:lnTo>
                  <a:pt x="38208" y="112771"/>
                </a:lnTo>
                <a:lnTo>
                  <a:pt x="38208" y="88541"/>
                </a:lnTo>
                <a:lnTo>
                  <a:pt x="114277" y="88541"/>
                </a:lnTo>
                <a:lnTo>
                  <a:pt x="112110" y="83073"/>
                </a:lnTo>
                <a:lnTo>
                  <a:pt x="106434" y="75711"/>
                </a:lnTo>
                <a:lnTo>
                  <a:pt x="98614" y="70133"/>
                </a:lnTo>
                <a:lnTo>
                  <a:pt x="103570" y="64998"/>
                </a:lnTo>
                <a:lnTo>
                  <a:pt x="107386" y="58699"/>
                </a:lnTo>
                <a:lnTo>
                  <a:pt x="107770" y="57621"/>
                </a:lnTo>
                <a:lnTo>
                  <a:pt x="38208" y="57621"/>
                </a:lnTo>
                <a:lnTo>
                  <a:pt x="38208" y="33203"/>
                </a:lnTo>
                <a:lnTo>
                  <a:pt x="108557" y="33203"/>
                </a:lnTo>
                <a:lnTo>
                  <a:pt x="107308" y="26424"/>
                </a:lnTo>
                <a:lnTo>
                  <a:pt x="97791" y="12269"/>
                </a:lnTo>
                <a:lnTo>
                  <a:pt x="83183" y="3198"/>
                </a:lnTo>
                <a:lnTo>
                  <a:pt x="64511" y="0"/>
                </a:lnTo>
                <a:close/>
              </a:path>
              <a:path w="116840" h="146050">
                <a:moveTo>
                  <a:pt x="114277" y="88541"/>
                </a:moveTo>
                <a:lnTo>
                  <a:pt x="69976" y="88541"/>
                </a:lnTo>
                <a:lnTo>
                  <a:pt x="71861" y="89149"/>
                </a:lnTo>
                <a:lnTo>
                  <a:pt x="73683" y="89976"/>
                </a:lnTo>
                <a:lnTo>
                  <a:pt x="77285" y="92489"/>
                </a:lnTo>
                <a:lnTo>
                  <a:pt x="79159" y="97096"/>
                </a:lnTo>
                <a:lnTo>
                  <a:pt x="78960" y="101494"/>
                </a:lnTo>
                <a:lnTo>
                  <a:pt x="78322" y="107326"/>
                </a:lnTo>
                <a:lnTo>
                  <a:pt x="74961" y="112771"/>
                </a:lnTo>
                <a:lnTo>
                  <a:pt x="114798" y="112771"/>
                </a:lnTo>
                <a:lnTo>
                  <a:pt x="116739" y="101494"/>
                </a:lnTo>
                <a:lnTo>
                  <a:pt x="115570" y="91805"/>
                </a:lnTo>
                <a:lnTo>
                  <a:pt x="114277" y="88541"/>
                </a:lnTo>
                <a:close/>
              </a:path>
              <a:path w="116840" h="146050">
                <a:moveTo>
                  <a:pt x="108557" y="33203"/>
                </a:moveTo>
                <a:lnTo>
                  <a:pt x="69547" y="33203"/>
                </a:lnTo>
                <a:lnTo>
                  <a:pt x="73306" y="39674"/>
                </a:lnTo>
                <a:lnTo>
                  <a:pt x="73107" y="46145"/>
                </a:lnTo>
                <a:lnTo>
                  <a:pt x="72887" y="51977"/>
                </a:lnTo>
                <a:lnTo>
                  <a:pt x="69118" y="57621"/>
                </a:lnTo>
                <a:lnTo>
                  <a:pt x="107770" y="57621"/>
                </a:lnTo>
                <a:lnTo>
                  <a:pt x="109840" y="51804"/>
                </a:lnTo>
                <a:lnTo>
                  <a:pt x="110708" y="44878"/>
                </a:lnTo>
                <a:lnTo>
                  <a:pt x="108557" y="33203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10433112" y="986045"/>
            <a:ext cx="356570" cy="356570"/>
          </a:xfrm>
          <a:custGeom>
            <a:avLst/>
            <a:gdLst/>
            <a:ahLst/>
            <a:cxnLst/>
            <a:rect l="l" t="t" r="r" b="b"/>
            <a:pathLst>
              <a:path w="588009" h="588010">
                <a:moveTo>
                  <a:pt x="293687" y="0"/>
                </a:moveTo>
                <a:lnTo>
                  <a:pt x="0" y="293708"/>
                </a:lnTo>
                <a:lnTo>
                  <a:pt x="294179" y="587804"/>
                </a:lnTo>
                <a:lnTo>
                  <a:pt x="362914" y="519083"/>
                </a:lnTo>
                <a:lnTo>
                  <a:pt x="294127" y="519083"/>
                </a:lnTo>
                <a:lnTo>
                  <a:pt x="68772" y="293750"/>
                </a:lnTo>
                <a:lnTo>
                  <a:pt x="293708" y="68772"/>
                </a:lnTo>
                <a:lnTo>
                  <a:pt x="362430" y="68772"/>
                </a:lnTo>
                <a:lnTo>
                  <a:pt x="293687" y="0"/>
                </a:lnTo>
                <a:close/>
              </a:path>
              <a:path w="588009" h="588010">
                <a:moveTo>
                  <a:pt x="362430" y="68772"/>
                </a:moveTo>
                <a:lnTo>
                  <a:pt x="293708" y="68772"/>
                </a:lnTo>
                <a:lnTo>
                  <a:pt x="519104" y="294189"/>
                </a:lnTo>
                <a:lnTo>
                  <a:pt x="294127" y="519083"/>
                </a:lnTo>
                <a:lnTo>
                  <a:pt x="362914" y="519083"/>
                </a:lnTo>
                <a:lnTo>
                  <a:pt x="587804" y="294242"/>
                </a:lnTo>
                <a:lnTo>
                  <a:pt x="362430" y="68772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10674548" y="984059"/>
            <a:ext cx="311902" cy="72777"/>
          </a:xfrm>
          <a:custGeom>
            <a:avLst/>
            <a:gdLst/>
            <a:ahLst/>
            <a:cxnLst/>
            <a:rect l="l" t="t" r="r" b="b"/>
            <a:pathLst>
              <a:path w="514350" h="120014">
                <a:moveTo>
                  <a:pt x="0" y="49223"/>
                </a:moveTo>
                <a:lnTo>
                  <a:pt x="67474" y="116582"/>
                </a:lnTo>
                <a:lnTo>
                  <a:pt x="123936" y="119939"/>
                </a:lnTo>
                <a:lnTo>
                  <a:pt x="179036" y="118480"/>
                </a:lnTo>
                <a:lnTo>
                  <a:pt x="232550" y="112750"/>
                </a:lnTo>
                <a:lnTo>
                  <a:pt x="284259" y="103296"/>
                </a:lnTo>
                <a:lnTo>
                  <a:pt x="333938" y="90664"/>
                </a:lnTo>
                <a:lnTo>
                  <a:pt x="381367" y="75400"/>
                </a:lnTo>
                <a:lnTo>
                  <a:pt x="405810" y="65967"/>
                </a:lnTo>
                <a:lnTo>
                  <a:pt x="166784" y="65967"/>
                </a:lnTo>
                <a:lnTo>
                  <a:pt x="111442" y="63660"/>
                </a:lnTo>
                <a:lnTo>
                  <a:pt x="56631" y="57652"/>
                </a:lnTo>
                <a:lnTo>
                  <a:pt x="54459" y="57652"/>
                </a:lnTo>
                <a:lnTo>
                  <a:pt x="39004" y="55673"/>
                </a:lnTo>
                <a:lnTo>
                  <a:pt x="25026" y="53603"/>
                </a:lnTo>
                <a:lnTo>
                  <a:pt x="12150" y="51450"/>
                </a:lnTo>
                <a:lnTo>
                  <a:pt x="0" y="49223"/>
                </a:lnTo>
                <a:close/>
              </a:path>
              <a:path w="514350" h="120014">
                <a:moveTo>
                  <a:pt x="508581" y="0"/>
                </a:moveTo>
                <a:lnTo>
                  <a:pt x="502696" y="209"/>
                </a:lnTo>
                <a:lnTo>
                  <a:pt x="501136" y="282"/>
                </a:lnTo>
                <a:lnTo>
                  <a:pt x="499544" y="732"/>
                </a:lnTo>
                <a:lnTo>
                  <a:pt x="498215" y="1465"/>
                </a:lnTo>
                <a:lnTo>
                  <a:pt x="458309" y="16920"/>
                </a:lnTo>
                <a:lnTo>
                  <a:pt x="415578" y="30866"/>
                </a:lnTo>
                <a:lnTo>
                  <a:pt x="370230" y="42960"/>
                </a:lnTo>
                <a:lnTo>
                  <a:pt x="322470" y="52861"/>
                </a:lnTo>
                <a:lnTo>
                  <a:pt x="272504" y="60224"/>
                </a:lnTo>
                <a:lnTo>
                  <a:pt x="220540" y="64707"/>
                </a:lnTo>
                <a:lnTo>
                  <a:pt x="166784" y="65967"/>
                </a:lnTo>
                <a:lnTo>
                  <a:pt x="405810" y="65967"/>
                </a:lnTo>
                <a:lnTo>
                  <a:pt x="426324" y="58050"/>
                </a:lnTo>
                <a:lnTo>
                  <a:pt x="468586" y="39160"/>
                </a:lnTo>
                <a:lnTo>
                  <a:pt x="507932" y="19276"/>
                </a:lnTo>
                <a:lnTo>
                  <a:pt x="511565" y="17601"/>
                </a:lnTo>
                <a:lnTo>
                  <a:pt x="514068" y="14030"/>
                </a:lnTo>
                <a:lnTo>
                  <a:pt x="513848" y="9968"/>
                </a:lnTo>
                <a:lnTo>
                  <a:pt x="513617" y="4282"/>
                </a:lnTo>
                <a:lnTo>
                  <a:pt x="508581" y="0"/>
                </a:lnTo>
                <a:close/>
              </a:path>
              <a:path w="514350" h="120014">
                <a:moveTo>
                  <a:pt x="54720" y="57443"/>
                </a:moveTo>
                <a:lnTo>
                  <a:pt x="54459" y="57652"/>
                </a:lnTo>
                <a:lnTo>
                  <a:pt x="56631" y="57652"/>
                </a:lnTo>
                <a:lnTo>
                  <a:pt x="54720" y="57443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10754768" y="1054817"/>
            <a:ext cx="231809" cy="71622"/>
          </a:xfrm>
          <a:custGeom>
            <a:avLst/>
            <a:gdLst/>
            <a:ahLst/>
            <a:cxnLst/>
            <a:rect l="l" t="t" r="r" b="b"/>
            <a:pathLst>
              <a:path w="382269" h="118110">
                <a:moveTo>
                  <a:pt x="0" y="64867"/>
                </a:moveTo>
                <a:lnTo>
                  <a:pt x="53108" y="118006"/>
                </a:lnTo>
                <a:lnTo>
                  <a:pt x="105537" y="111931"/>
                </a:lnTo>
                <a:lnTo>
                  <a:pt x="156210" y="102317"/>
                </a:lnTo>
                <a:lnTo>
                  <a:pt x="204912" y="89681"/>
                </a:lnTo>
                <a:lnTo>
                  <a:pt x="251429" y="74540"/>
                </a:lnTo>
                <a:lnTo>
                  <a:pt x="274281" y="65668"/>
                </a:lnTo>
                <a:lnTo>
                  <a:pt x="59594" y="65668"/>
                </a:lnTo>
                <a:lnTo>
                  <a:pt x="0" y="64867"/>
                </a:lnTo>
                <a:close/>
              </a:path>
              <a:path w="382269" h="118110">
                <a:moveTo>
                  <a:pt x="376292" y="0"/>
                </a:moveTo>
                <a:lnTo>
                  <a:pt x="370407" y="198"/>
                </a:lnTo>
                <a:lnTo>
                  <a:pt x="368847" y="345"/>
                </a:lnTo>
                <a:lnTo>
                  <a:pt x="367255" y="712"/>
                </a:lnTo>
                <a:lnTo>
                  <a:pt x="365926" y="1497"/>
                </a:lnTo>
                <a:lnTo>
                  <a:pt x="322313" y="18239"/>
                </a:lnTo>
                <a:lnTo>
                  <a:pt x="275365" y="33140"/>
                </a:lnTo>
                <a:lnTo>
                  <a:pt x="225351" y="45766"/>
                </a:lnTo>
                <a:lnTo>
                  <a:pt x="172538" y="55685"/>
                </a:lnTo>
                <a:lnTo>
                  <a:pt x="117196" y="62463"/>
                </a:lnTo>
                <a:lnTo>
                  <a:pt x="59594" y="65668"/>
                </a:lnTo>
                <a:lnTo>
                  <a:pt x="274281" y="65668"/>
                </a:lnTo>
                <a:lnTo>
                  <a:pt x="295545" y="57412"/>
                </a:lnTo>
                <a:lnTo>
                  <a:pt x="337045" y="38815"/>
                </a:lnTo>
                <a:lnTo>
                  <a:pt x="375716" y="19266"/>
                </a:lnTo>
                <a:lnTo>
                  <a:pt x="379276" y="17570"/>
                </a:lnTo>
                <a:lnTo>
                  <a:pt x="381778" y="13926"/>
                </a:lnTo>
                <a:lnTo>
                  <a:pt x="381559" y="9790"/>
                </a:lnTo>
                <a:lnTo>
                  <a:pt x="381328" y="4282"/>
                </a:lnTo>
                <a:lnTo>
                  <a:pt x="376292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10795895" y="1122948"/>
            <a:ext cx="190607" cy="70851"/>
          </a:xfrm>
          <a:custGeom>
            <a:avLst/>
            <a:gdLst/>
            <a:ahLst/>
            <a:cxnLst/>
            <a:rect l="l" t="t" r="r" b="b"/>
            <a:pathLst>
              <a:path w="314325" h="116839">
                <a:moveTo>
                  <a:pt x="308472" y="0"/>
                </a:moveTo>
                <a:lnTo>
                  <a:pt x="302587" y="387"/>
                </a:lnTo>
                <a:lnTo>
                  <a:pt x="301027" y="586"/>
                </a:lnTo>
                <a:lnTo>
                  <a:pt x="299435" y="910"/>
                </a:lnTo>
                <a:lnTo>
                  <a:pt x="298106" y="1581"/>
                </a:lnTo>
                <a:lnTo>
                  <a:pt x="254926" y="18683"/>
                </a:lnTo>
                <a:lnTo>
                  <a:pt x="210241" y="33884"/>
                </a:lnTo>
                <a:lnTo>
                  <a:pt x="163017" y="46700"/>
                </a:lnTo>
                <a:lnTo>
                  <a:pt x="112223" y="56651"/>
                </a:lnTo>
                <a:lnTo>
                  <a:pt x="56825" y="63254"/>
                </a:lnTo>
                <a:lnTo>
                  <a:pt x="0" y="116781"/>
                </a:lnTo>
                <a:lnTo>
                  <a:pt x="58115" y="108571"/>
                </a:lnTo>
                <a:lnTo>
                  <a:pt x="113901" y="96187"/>
                </a:lnTo>
                <a:lnTo>
                  <a:pt x="167061" y="80357"/>
                </a:lnTo>
                <a:lnTo>
                  <a:pt x="217299" y="61811"/>
                </a:lnTo>
                <a:lnTo>
                  <a:pt x="264318" y="41277"/>
                </a:lnTo>
                <a:lnTo>
                  <a:pt x="307823" y="19486"/>
                </a:lnTo>
                <a:lnTo>
                  <a:pt x="311456" y="17706"/>
                </a:lnTo>
                <a:lnTo>
                  <a:pt x="313959" y="13978"/>
                </a:lnTo>
                <a:lnTo>
                  <a:pt x="313739" y="9968"/>
                </a:lnTo>
                <a:lnTo>
                  <a:pt x="313508" y="4303"/>
                </a:lnTo>
                <a:lnTo>
                  <a:pt x="308472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10724881" y="1193181"/>
            <a:ext cx="261459" cy="72777"/>
          </a:xfrm>
          <a:custGeom>
            <a:avLst/>
            <a:gdLst/>
            <a:ahLst/>
            <a:cxnLst/>
            <a:rect l="l" t="t" r="r" b="b"/>
            <a:pathLst>
              <a:path w="431165" h="120014">
                <a:moveTo>
                  <a:pt x="53118" y="65087"/>
                </a:moveTo>
                <a:lnTo>
                  <a:pt x="0" y="117944"/>
                </a:lnTo>
                <a:lnTo>
                  <a:pt x="54447" y="119949"/>
                </a:lnTo>
                <a:lnTo>
                  <a:pt x="107552" y="117544"/>
                </a:lnTo>
                <a:lnTo>
                  <a:pt x="159114" y="111229"/>
                </a:lnTo>
                <a:lnTo>
                  <a:pt x="208935" y="101505"/>
                </a:lnTo>
                <a:lnTo>
                  <a:pt x="256814" y="88873"/>
                </a:lnTo>
                <a:lnTo>
                  <a:pt x="302553" y="73832"/>
                </a:lnTo>
                <a:lnTo>
                  <a:pt x="323497" y="65653"/>
                </a:lnTo>
                <a:lnTo>
                  <a:pt x="112046" y="65653"/>
                </a:lnTo>
                <a:lnTo>
                  <a:pt x="53118" y="65087"/>
                </a:lnTo>
                <a:close/>
              </a:path>
              <a:path w="431165" h="120014">
                <a:moveTo>
                  <a:pt x="425578" y="0"/>
                </a:moveTo>
                <a:lnTo>
                  <a:pt x="419694" y="272"/>
                </a:lnTo>
                <a:lnTo>
                  <a:pt x="418133" y="408"/>
                </a:lnTo>
                <a:lnTo>
                  <a:pt x="416542" y="910"/>
                </a:lnTo>
                <a:lnTo>
                  <a:pt x="415212" y="1465"/>
                </a:lnTo>
                <a:lnTo>
                  <a:pt x="372047" y="18073"/>
                </a:lnTo>
                <a:lnTo>
                  <a:pt x="325574" y="32887"/>
                </a:lnTo>
                <a:lnTo>
                  <a:pt x="276064" y="45479"/>
                </a:lnTo>
                <a:lnTo>
                  <a:pt x="223792" y="55422"/>
                </a:lnTo>
                <a:lnTo>
                  <a:pt x="169028" y="62289"/>
                </a:lnTo>
                <a:lnTo>
                  <a:pt x="112046" y="65653"/>
                </a:lnTo>
                <a:lnTo>
                  <a:pt x="323497" y="65653"/>
                </a:lnTo>
                <a:lnTo>
                  <a:pt x="345951" y="56884"/>
                </a:lnTo>
                <a:lnTo>
                  <a:pt x="386810" y="38528"/>
                </a:lnTo>
                <a:lnTo>
                  <a:pt x="424929" y="19266"/>
                </a:lnTo>
                <a:lnTo>
                  <a:pt x="428562" y="17475"/>
                </a:lnTo>
                <a:lnTo>
                  <a:pt x="431065" y="13926"/>
                </a:lnTo>
                <a:lnTo>
                  <a:pt x="430845" y="9758"/>
                </a:lnTo>
                <a:lnTo>
                  <a:pt x="430615" y="4376"/>
                </a:lnTo>
                <a:lnTo>
                  <a:pt x="425578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10664271" y="1261964"/>
            <a:ext cx="322299" cy="73162"/>
          </a:xfrm>
          <a:custGeom>
            <a:avLst/>
            <a:gdLst/>
            <a:ahLst/>
            <a:cxnLst/>
            <a:rect l="l" t="t" r="r" b="b"/>
            <a:pathLst>
              <a:path w="531494" h="120650">
                <a:moveTo>
                  <a:pt x="49851" y="54752"/>
                </a:moveTo>
                <a:lnTo>
                  <a:pt x="0" y="104488"/>
                </a:lnTo>
                <a:lnTo>
                  <a:pt x="7239" y="105621"/>
                </a:lnTo>
                <a:lnTo>
                  <a:pt x="14691" y="106706"/>
                </a:lnTo>
                <a:lnTo>
                  <a:pt x="22421" y="107740"/>
                </a:lnTo>
                <a:lnTo>
                  <a:pt x="30491" y="108719"/>
                </a:lnTo>
                <a:lnTo>
                  <a:pt x="87699" y="117008"/>
                </a:lnTo>
                <a:lnTo>
                  <a:pt x="143753" y="120037"/>
                </a:lnTo>
                <a:lnTo>
                  <a:pt x="198437" y="118343"/>
                </a:lnTo>
                <a:lnTo>
                  <a:pt x="251538" y="112465"/>
                </a:lnTo>
                <a:lnTo>
                  <a:pt x="302841" y="102939"/>
                </a:lnTo>
                <a:lnTo>
                  <a:pt x="352132" y="90303"/>
                </a:lnTo>
                <a:lnTo>
                  <a:pt x="399196" y="75095"/>
                </a:lnTo>
                <a:lnTo>
                  <a:pt x="422861" y="65950"/>
                </a:lnTo>
                <a:lnTo>
                  <a:pt x="183731" y="65950"/>
                </a:lnTo>
                <a:lnTo>
                  <a:pt x="128387" y="63611"/>
                </a:lnTo>
                <a:lnTo>
                  <a:pt x="73559" y="57558"/>
                </a:lnTo>
                <a:lnTo>
                  <a:pt x="71411" y="57558"/>
                </a:lnTo>
                <a:lnTo>
                  <a:pt x="63642" y="56657"/>
                </a:lnTo>
                <a:lnTo>
                  <a:pt x="49851" y="54752"/>
                </a:lnTo>
                <a:close/>
              </a:path>
              <a:path w="531494" h="120650">
                <a:moveTo>
                  <a:pt x="525523" y="0"/>
                </a:moveTo>
                <a:lnTo>
                  <a:pt x="519649" y="272"/>
                </a:lnTo>
                <a:lnTo>
                  <a:pt x="518078" y="272"/>
                </a:lnTo>
                <a:lnTo>
                  <a:pt x="516497" y="659"/>
                </a:lnTo>
                <a:lnTo>
                  <a:pt x="475261" y="16871"/>
                </a:lnTo>
                <a:lnTo>
                  <a:pt x="432531" y="30845"/>
                </a:lnTo>
                <a:lnTo>
                  <a:pt x="387182" y="42960"/>
                </a:lnTo>
                <a:lnTo>
                  <a:pt x="339421" y="52872"/>
                </a:lnTo>
                <a:lnTo>
                  <a:pt x="289455" y="60237"/>
                </a:lnTo>
                <a:lnTo>
                  <a:pt x="237489" y="64711"/>
                </a:lnTo>
                <a:lnTo>
                  <a:pt x="183731" y="65950"/>
                </a:lnTo>
                <a:lnTo>
                  <a:pt x="422861" y="65950"/>
                </a:lnTo>
                <a:lnTo>
                  <a:pt x="443819" y="57852"/>
                </a:lnTo>
                <a:lnTo>
                  <a:pt x="485786" y="39112"/>
                </a:lnTo>
                <a:lnTo>
                  <a:pt x="524884" y="19413"/>
                </a:lnTo>
                <a:lnTo>
                  <a:pt x="528507" y="17643"/>
                </a:lnTo>
                <a:lnTo>
                  <a:pt x="531020" y="13936"/>
                </a:lnTo>
                <a:lnTo>
                  <a:pt x="530800" y="9832"/>
                </a:lnTo>
                <a:lnTo>
                  <a:pt x="530570" y="4376"/>
                </a:lnTo>
                <a:lnTo>
                  <a:pt x="525523" y="0"/>
                </a:lnTo>
                <a:close/>
              </a:path>
              <a:path w="531494" h="120650">
                <a:moveTo>
                  <a:pt x="71662" y="57349"/>
                </a:moveTo>
                <a:lnTo>
                  <a:pt x="71411" y="57558"/>
                </a:lnTo>
                <a:lnTo>
                  <a:pt x="73559" y="57558"/>
                </a:lnTo>
                <a:lnTo>
                  <a:pt x="71662" y="5734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10237384" y="1270676"/>
            <a:ext cx="309207" cy="72777"/>
          </a:xfrm>
          <a:custGeom>
            <a:avLst/>
            <a:gdLst/>
            <a:ahLst/>
            <a:cxnLst/>
            <a:rect l="l" t="t" r="r" b="b"/>
            <a:pathLst>
              <a:path w="509905" h="120014">
                <a:moveTo>
                  <a:pt x="386873" y="0"/>
                </a:moveTo>
                <a:lnTo>
                  <a:pt x="332216" y="1692"/>
                </a:lnTo>
                <a:lnTo>
                  <a:pt x="279148" y="7563"/>
                </a:lnTo>
                <a:lnTo>
                  <a:pt x="227884" y="17078"/>
                </a:lnTo>
                <a:lnTo>
                  <a:pt x="178637" y="29702"/>
                </a:lnTo>
                <a:lnTo>
                  <a:pt x="131620" y="44900"/>
                </a:lnTo>
                <a:lnTo>
                  <a:pt x="87049" y="62137"/>
                </a:lnTo>
                <a:lnTo>
                  <a:pt x="45135" y="80878"/>
                </a:lnTo>
                <a:lnTo>
                  <a:pt x="6094" y="100589"/>
                </a:lnTo>
                <a:lnTo>
                  <a:pt x="2450" y="102379"/>
                </a:lnTo>
                <a:lnTo>
                  <a:pt x="0" y="106023"/>
                </a:lnTo>
                <a:lnTo>
                  <a:pt x="219" y="109991"/>
                </a:lnTo>
                <a:lnTo>
                  <a:pt x="439" y="115635"/>
                </a:lnTo>
                <a:lnTo>
                  <a:pt x="5465" y="119960"/>
                </a:lnTo>
                <a:lnTo>
                  <a:pt x="11402" y="119551"/>
                </a:lnTo>
                <a:lnTo>
                  <a:pt x="12942" y="119551"/>
                </a:lnTo>
                <a:lnTo>
                  <a:pt x="14544" y="119195"/>
                </a:lnTo>
                <a:lnTo>
                  <a:pt x="15831" y="118379"/>
                </a:lnTo>
                <a:lnTo>
                  <a:pt x="55730" y="102941"/>
                </a:lnTo>
                <a:lnTo>
                  <a:pt x="98464" y="89008"/>
                </a:lnTo>
                <a:lnTo>
                  <a:pt x="143824" y="76924"/>
                </a:lnTo>
                <a:lnTo>
                  <a:pt x="191602" y="67033"/>
                </a:lnTo>
                <a:lnTo>
                  <a:pt x="241588" y="59677"/>
                </a:lnTo>
                <a:lnTo>
                  <a:pt x="293571" y="55201"/>
                </a:lnTo>
                <a:lnTo>
                  <a:pt x="347344" y="53948"/>
                </a:lnTo>
                <a:lnTo>
                  <a:pt x="493803" y="53948"/>
                </a:lnTo>
                <a:lnTo>
                  <a:pt x="442907" y="3021"/>
                </a:lnTo>
                <a:lnTo>
                  <a:pt x="386873" y="0"/>
                </a:lnTo>
                <a:close/>
              </a:path>
              <a:path w="509905" h="120014">
                <a:moveTo>
                  <a:pt x="502146" y="62297"/>
                </a:moveTo>
                <a:lnTo>
                  <a:pt x="459598" y="62297"/>
                </a:lnTo>
                <a:lnTo>
                  <a:pt x="473736" y="64077"/>
                </a:lnTo>
                <a:lnTo>
                  <a:pt x="486606" y="65952"/>
                </a:lnTo>
                <a:lnTo>
                  <a:pt x="498493" y="67885"/>
                </a:lnTo>
                <a:lnTo>
                  <a:pt x="509680" y="69836"/>
                </a:lnTo>
                <a:lnTo>
                  <a:pt x="502146" y="62297"/>
                </a:lnTo>
                <a:close/>
              </a:path>
              <a:path w="509905" h="120014">
                <a:moveTo>
                  <a:pt x="493803" y="53948"/>
                </a:moveTo>
                <a:lnTo>
                  <a:pt x="347344" y="53948"/>
                </a:lnTo>
                <a:lnTo>
                  <a:pt x="402697" y="56262"/>
                </a:lnTo>
                <a:lnTo>
                  <a:pt x="459420" y="62485"/>
                </a:lnTo>
                <a:lnTo>
                  <a:pt x="459598" y="62297"/>
                </a:lnTo>
                <a:lnTo>
                  <a:pt x="502146" y="62297"/>
                </a:lnTo>
                <a:lnTo>
                  <a:pt x="493803" y="53948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10237384" y="1202261"/>
            <a:ext cx="230654" cy="71622"/>
          </a:xfrm>
          <a:custGeom>
            <a:avLst/>
            <a:gdLst/>
            <a:ahLst/>
            <a:cxnLst/>
            <a:rect l="l" t="t" r="r" b="b"/>
            <a:pathLst>
              <a:path w="380365" h="118110">
                <a:moveTo>
                  <a:pt x="326963" y="0"/>
                </a:moveTo>
                <a:lnTo>
                  <a:pt x="274803" y="6116"/>
                </a:lnTo>
                <a:lnTo>
                  <a:pt x="224407" y="15739"/>
                </a:lnTo>
                <a:lnTo>
                  <a:pt x="175983" y="28354"/>
                </a:lnTo>
                <a:lnTo>
                  <a:pt x="129734" y="43446"/>
                </a:lnTo>
                <a:lnTo>
                  <a:pt x="85866" y="60498"/>
                </a:lnTo>
                <a:lnTo>
                  <a:pt x="44584" y="78997"/>
                </a:lnTo>
                <a:lnTo>
                  <a:pt x="2450" y="100290"/>
                </a:lnTo>
                <a:lnTo>
                  <a:pt x="0" y="103860"/>
                </a:lnTo>
                <a:lnTo>
                  <a:pt x="219" y="107975"/>
                </a:lnTo>
                <a:lnTo>
                  <a:pt x="439" y="113514"/>
                </a:lnTo>
                <a:lnTo>
                  <a:pt x="5465" y="117870"/>
                </a:lnTo>
                <a:lnTo>
                  <a:pt x="11402" y="117567"/>
                </a:lnTo>
                <a:lnTo>
                  <a:pt x="12942" y="117514"/>
                </a:lnTo>
                <a:lnTo>
                  <a:pt x="14544" y="117054"/>
                </a:lnTo>
                <a:lnTo>
                  <a:pt x="15831" y="116289"/>
                </a:lnTo>
                <a:lnTo>
                  <a:pt x="59250" y="99626"/>
                </a:lnTo>
                <a:lnTo>
                  <a:pt x="105984" y="84775"/>
                </a:lnTo>
                <a:lnTo>
                  <a:pt x="155759" y="72168"/>
                </a:lnTo>
                <a:lnTo>
                  <a:pt x="208306" y="62239"/>
                </a:lnTo>
                <a:lnTo>
                  <a:pt x="263351" y="55418"/>
                </a:lnTo>
                <a:lnTo>
                  <a:pt x="320624" y="52140"/>
                </a:lnTo>
                <a:lnTo>
                  <a:pt x="379155" y="52140"/>
                </a:lnTo>
                <a:lnTo>
                  <a:pt x="326963" y="0"/>
                </a:lnTo>
                <a:close/>
              </a:path>
              <a:path w="380365" h="118110">
                <a:moveTo>
                  <a:pt x="379155" y="52140"/>
                </a:moveTo>
                <a:lnTo>
                  <a:pt x="320624" y="52140"/>
                </a:lnTo>
                <a:lnTo>
                  <a:pt x="379852" y="52836"/>
                </a:lnTo>
                <a:lnTo>
                  <a:pt x="379155" y="5214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10237384" y="1132726"/>
            <a:ext cx="191762" cy="70851"/>
          </a:xfrm>
          <a:custGeom>
            <a:avLst/>
            <a:gdLst/>
            <a:ahLst/>
            <a:cxnLst/>
            <a:rect l="l" t="t" r="r" b="b"/>
            <a:pathLst>
              <a:path w="316230" h="116839">
                <a:moveTo>
                  <a:pt x="315875" y="0"/>
                </a:moveTo>
                <a:lnTo>
                  <a:pt x="257415" y="8059"/>
                </a:lnTo>
                <a:lnTo>
                  <a:pt x="201282" y="20375"/>
                </a:lnTo>
                <a:lnTo>
                  <a:pt x="147779" y="36212"/>
                </a:lnTo>
                <a:lnTo>
                  <a:pt x="97211" y="54833"/>
                </a:lnTo>
                <a:lnTo>
                  <a:pt x="49881" y="75502"/>
                </a:lnTo>
                <a:lnTo>
                  <a:pt x="6094" y="97483"/>
                </a:lnTo>
                <a:lnTo>
                  <a:pt x="2450" y="99190"/>
                </a:lnTo>
                <a:lnTo>
                  <a:pt x="0" y="102886"/>
                </a:lnTo>
                <a:lnTo>
                  <a:pt x="219" y="106970"/>
                </a:lnTo>
                <a:lnTo>
                  <a:pt x="439" y="112436"/>
                </a:lnTo>
                <a:lnTo>
                  <a:pt x="5465" y="116739"/>
                </a:lnTo>
                <a:lnTo>
                  <a:pt x="11402" y="116509"/>
                </a:lnTo>
                <a:lnTo>
                  <a:pt x="12942" y="116352"/>
                </a:lnTo>
                <a:lnTo>
                  <a:pt x="14544" y="115985"/>
                </a:lnTo>
                <a:lnTo>
                  <a:pt x="15831" y="115357"/>
                </a:lnTo>
                <a:lnTo>
                  <a:pt x="59739" y="98462"/>
                </a:lnTo>
                <a:lnTo>
                  <a:pt x="107038" y="83467"/>
                </a:lnTo>
                <a:lnTo>
                  <a:pt x="157446" y="70799"/>
                </a:lnTo>
                <a:lnTo>
                  <a:pt x="210678" y="60883"/>
                </a:lnTo>
                <a:lnTo>
                  <a:pt x="266452" y="54144"/>
                </a:lnTo>
                <a:lnTo>
                  <a:pt x="264107" y="51788"/>
                </a:lnTo>
                <a:lnTo>
                  <a:pt x="31587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10237384" y="1062578"/>
            <a:ext cx="260689" cy="72777"/>
          </a:xfrm>
          <a:custGeom>
            <a:avLst/>
            <a:gdLst/>
            <a:ahLst/>
            <a:cxnLst/>
            <a:rect l="l" t="t" r="r" b="b"/>
            <a:pathLst>
              <a:path w="429894" h="120014">
                <a:moveTo>
                  <a:pt x="375381" y="0"/>
                </a:moveTo>
                <a:lnTo>
                  <a:pt x="322450" y="2478"/>
                </a:lnTo>
                <a:lnTo>
                  <a:pt x="271057" y="8826"/>
                </a:lnTo>
                <a:lnTo>
                  <a:pt x="221401" y="18551"/>
                </a:lnTo>
                <a:lnTo>
                  <a:pt x="173678" y="31161"/>
                </a:lnTo>
                <a:lnTo>
                  <a:pt x="128088" y="46163"/>
                </a:lnTo>
                <a:lnTo>
                  <a:pt x="84829" y="63064"/>
                </a:lnTo>
                <a:lnTo>
                  <a:pt x="44098" y="81372"/>
                </a:lnTo>
                <a:lnTo>
                  <a:pt x="6094" y="100593"/>
                </a:lnTo>
                <a:lnTo>
                  <a:pt x="2450" y="102373"/>
                </a:lnTo>
                <a:lnTo>
                  <a:pt x="0" y="106028"/>
                </a:lnTo>
                <a:lnTo>
                  <a:pt x="219" y="110101"/>
                </a:lnTo>
                <a:lnTo>
                  <a:pt x="439" y="115682"/>
                </a:lnTo>
                <a:lnTo>
                  <a:pt x="5465" y="119985"/>
                </a:lnTo>
                <a:lnTo>
                  <a:pt x="11402" y="119682"/>
                </a:lnTo>
                <a:lnTo>
                  <a:pt x="12942" y="119577"/>
                </a:lnTo>
                <a:lnTo>
                  <a:pt x="14544" y="119231"/>
                </a:lnTo>
                <a:lnTo>
                  <a:pt x="15831" y="118488"/>
                </a:lnTo>
                <a:lnTo>
                  <a:pt x="58900" y="101939"/>
                </a:lnTo>
                <a:lnTo>
                  <a:pt x="105225" y="87173"/>
                </a:lnTo>
                <a:lnTo>
                  <a:pt x="154547" y="74613"/>
                </a:lnTo>
                <a:lnTo>
                  <a:pt x="206605" y="64681"/>
                </a:lnTo>
                <a:lnTo>
                  <a:pt x="261138" y="57799"/>
                </a:lnTo>
                <a:lnTo>
                  <a:pt x="317885" y="54390"/>
                </a:lnTo>
                <a:lnTo>
                  <a:pt x="377073" y="54390"/>
                </a:lnTo>
                <a:lnTo>
                  <a:pt x="429651" y="1884"/>
                </a:lnTo>
                <a:lnTo>
                  <a:pt x="375381" y="0"/>
                </a:lnTo>
                <a:close/>
              </a:path>
              <a:path w="429894" h="120014">
                <a:moveTo>
                  <a:pt x="377073" y="54390"/>
                </a:moveTo>
                <a:lnTo>
                  <a:pt x="317885" y="54390"/>
                </a:lnTo>
                <a:lnTo>
                  <a:pt x="376585" y="54877"/>
                </a:lnTo>
                <a:lnTo>
                  <a:pt x="377073" y="5439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10237384" y="991816"/>
            <a:ext cx="323069" cy="73162"/>
          </a:xfrm>
          <a:custGeom>
            <a:avLst/>
            <a:gdLst/>
            <a:ahLst/>
            <a:cxnLst/>
            <a:rect l="l" t="t" r="r" b="b"/>
            <a:pathLst>
              <a:path w="532765" h="120650">
                <a:moveTo>
                  <a:pt x="387266" y="0"/>
                </a:moveTo>
                <a:lnTo>
                  <a:pt x="332562" y="1686"/>
                </a:lnTo>
                <a:lnTo>
                  <a:pt x="279446" y="7559"/>
                </a:lnTo>
                <a:lnTo>
                  <a:pt x="228133" y="17081"/>
                </a:lnTo>
                <a:lnTo>
                  <a:pt x="178835" y="29716"/>
                </a:lnTo>
                <a:lnTo>
                  <a:pt x="131769" y="44927"/>
                </a:lnTo>
                <a:lnTo>
                  <a:pt x="87147" y="62177"/>
                </a:lnTo>
                <a:lnTo>
                  <a:pt x="45184" y="80930"/>
                </a:lnTo>
                <a:lnTo>
                  <a:pt x="6094" y="100648"/>
                </a:lnTo>
                <a:lnTo>
                  <a:pt x="2450" y="102428"/>
                </a:lnTo>
                <a:lnTo>
                  <a:pt x="0" y="106051"/>
                </a:lnTo>
                <a:lnTo>
                  <a:pt x="219" y="110114"/>
                </a:lnTo>
                <a:lnTo>
                  <a:pt x="439" y="115778"/>
                </a:lnTo>
                <a:lnTo>
                  <a:pt x="5465" y="120051"/>
                </a:lnTo>
                <a:lnTo>
                  <a:pt x="11402" y="119747"/>
                </a:lnTo>
                <a:lnTo>
                  <a:pt x="12942" y="119747"/>
                </a:lnTo>
                <a:lnTo>
                  <a:pt x="14544" y="119391"/>
                </a:lnTo>
                <a:lnTo>
                  <a:pt x="15831" y="118574"/>
                </a:lnTo>
                <a:lnTo>
                  <a:pt x="55730" y="103080"/>
                </a:lnTo>
                <a:lnTo>
                  <a:pt x="98464" y="89104"/>
                </a:lnTo>
                <a:lnTo>
                  <a:pt x="143824" y="76989"/>
                </a:lnTo>
                <a:lnTo>
                  <a:pt x="191602" y="67079"/>
                </a:lnTo>
                <a:lnTo>
                  <a:pt x="241588" y="59716"/>
                </a:lnTo>
                <a:lnTo>
                  <a:pt x="293571" y="55245"/>
                </a:lnTo>
                <a:lnTo>
                  <a:pt x="347344" y="54007"/>
                </a:lnTo>
                <a:lnTo>
                  <a:pt x="494250" y="54007"/>
                </a:lnTo>
                <a:lnTo>
                  <a:pt x="532612" y="15614"/>
                </a:lnTo>
                <a:lnTo>
                  <a:pt x="525014" y="14477"/>
                </a:lnTo>
                <a:lnTo>
                  <a:pt x="517189" y="13386"/>
                </a:lnTo>
                <a:lnTo>
                  <a:pt x="509068" y="12339"/>
                </a:lnTo>
                <a:lnTo>
                  <a:pt x="500581" y="11331"/>
                </a:lnTo>
                <a:lnTo>
                  <a:pt x="443344" y="3036"/>
                </a:lnTo>
                <a:lnTo>
                  <a:pt x="387266" y="0"/>
                </a:lnTo>
                <a:close/>
              </a:path>
              <a:path w="532765" h="120650">
                <a:moveTo>
                  <a:pt x="485888" y="62377"/>
                </a:moveTo>
                <a:lnTo>
                  <a:pt x="459598" y="62377"/>
                </a:lnTo>
                <a:lnTo>
                  <a:pt x="468006" y="63288"/>
                </a:lnTo>
                <a:lnTo>
                  <a:pt x="482749" y="65518"/>
                </a:lnTo>
                <a:lnTo>
                  <a:pt x="485888" y="62377"/>
                </a:lnTo>
                <a:close/>
              </a:path>
              <a:path w="532765" h="120650">
                <a:moveTo>
                  <a:pt x="494250" y="54007"/>
                </a:moveTo>
                <a:lnTo>
                  <a:pt x="347344" y="54007"/>
                </a:lnTo>
                <a:lnTo>
                  <a:pt x="402697" y="56347"/>
                </a:lnTo>
                <a:lnTo>
                  <a:pt x="459420" y="62607"/>
                </a:lnTo>
                <a:lnTo>
                  <a:pt x="459598" y="62377"/>
                </a:lnTo>
                <a:lnTo>
                  <a:pt x="485888" y="62377"/>
                </a:lnTo>
                <a:lnTo>
                  <a:pt x="494250" y="54007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4294967295"/>
          </p:nvPr>
        </p:nvSpPr>
        <p:spPr>
          <a:xfrm>
            <a:off x="4145417" y="6377940"/>
            <a:ext cx="3901166" cy="278554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pc="45" dirty="0">
                <a:solidFill>
                  <a:srgbClr val="808285"/>
                </a:solidFill>
              </a:rPr>
              <a:t>CORAL-CLUB.COM</a:t>
            </a:r>
          </a:p>
        </p:txBody>
      </p:sp>
      <p:grpSp>
        <p:nvGrpSpPr>
          <p:cNvPr id="46" name="Группа 45"/>
          <p:cNvGrpSpPr/>
          <p:nvPr/>
        </p:nvGrpSpPr>
        <p:grpSpPr>
          <a:xfrm>
            <a:off x="1151771" y="2088976"/>
            <a:ext cx="342322" cy="306662"/>
            <a:chOff x="1882701" y="5871528"/>
            <a:chExt cx="564515" cy="505709"/>
          </a:xfrm>
        </p:grpSpPr>
        <p:sp>
          <p:nvSpPr>
            <p:cNvPr id="47" name="object 3"/>
            <p:cNvSpPr/>
            <p:nvPr/>
          </p:nvSpPr>
          <p:spPr>
            <a:xfrm>
              <a:off x="1904113" y="595813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01" y="0"/>
                  </a:moveTo>
                  <a:lnTo>
                    <a:pt x="161524" y="5543"/>
                  </a:lnTo>
                  <a:lnTo>
                    <a:pt x="117450" y="21327"/>
                  </a:lnTo>
                  <a:lnTo>
                    <a:pt x="78548" y="46084"/>
                  </a:lnTo>
                  <a:lnTo>
                    <a:pt x="46084" y="78548"/>
                  </a:lnTo>
                  <a:lnTo>
                    <a:pt x="21327" y="117450"/>
                  </a:lnTo>
                  <a:lnTo>
                    <a:pt x="5543" y="161524"/>
                  </a:lnTo>
                  <a:lnTo>
                    <a:pt x="0" y="209501"/>
                  </a:lnTo>
                  <a:lnTo>
                    <a:pt x="5543" y="257481"/>
                  </a:lnTo>
                  <a:lnTo>
                    <a:pt x="21327" y="301556"/>
                  </a:lnTo>
                  <a:lnTo>
                    <a:pt x="46084" y="340458"/>
                  </a:lnTo>
                  <a:lnTo>
                    <a:pt x="78548" y="372921"/>
                  </a:lnTo>
                  <a:lnTo>
                    <a:pt x="117450" y="397677"/>
                  </a:lnTo>
                  <a:lnTo>
                    <a:pt x="161524" y="413460"/>
                  </a:lnTo>
                  <a:lnTo>
                    <a:pt x="209501" y="419002"/>
                  </a:lnTo>
                  <a:lnTo>
                    <a:pt x="257478" y="413460"/>
                  </a:lnTo>
                  <a:lnTo>
                    <a:pt x="301551" y="397677"/>
                  </a:lnTo>
                  <a:lnTo>
                    <a:pt x="340454" y="372921"/>
                  </a:lnTo>
                  <a:lnTo>
                    <a:pt x="357198" y="356177"/>
                  </a:lnTo>
                  <a:lnTo>
                    <a:pt x="209501" y="356177"/>
                  </a:lnTo>
                  <a:lnTo>
                    <a:pt x="163190" y="348687"/>
                  </a:lnTo>
                  <a:lnTo>
                    <a:pt x="122932" y="327840"/>
                  </a:lnTo>
                  <a:lnTo>
                    <a:pt x="91162" y="296070"/>
                  </a:lnTo>
                  <a:lnTo>
                    <a:pt x="70315" y="255812"/>
                  </a:lnTo>
                  <a:lnTo>
                    <a:pt x="62825" y="209501"/>
                  </a:lnTo>
                  <a:lnTo>
                    <a:pt x="70315" y="163190"/>
                  </a:lnTo>
                  <a:lnTo>
                    <a:pt x="91162" y="122932"/>
                  </a:lnTo>
                  <a:lnTo>
                    <a:pt x="122932" y="91162"/>
                  </a:lnTo>
                  <a:lnTo>
                    <a:pt x="163190" y="70315"/>
                  </a:lnTo>
                  <a:lnTo>
                    <a:pt x="209501" y="62825"/>
                  </a:lnTo>
                  <a:lnTo>
                    <a:pt x="357194" y="62825"/>
                  </a:lnTo>
                  <a:lnTo>
                    <a:pt x="340454" y="46084"/>
                  </a:lnTo>
                  <a:lnTo>
                    <a:pt x="301551" y="21327"/>
                  </a:lnTo>
                  <a:lnTo>
                    <a:pt x="257478" y="5543"/>
                  </a:lnTo>
                  <a:lnTo>
                    <a:pt x="209501" y="0"/>
                  </a:lnTo>
                  <a:close/>
                </a:path>
                <a:path w="419100" h="419100">
                  <a:moveTo>
                    <a:pt x="357194" y="62825"/>
                  </a:moveTo>
                  <a:lnTo>
                    <a:pt x="209501" y="62825"/>
                  </a:lnTo>
                  <a:lnTo>
                    <a:pt x="255812" y="70315"/>
                  </a:lnTo>
                  <a:lnTo>
                    <a:pt x="296070" y="91162"/>
                  </a:lnTo>
                  <a:lnTo>
                    <a:pt x="327840" y="122932"/>
                  </a:lnTo>
                  <a:lnTo>
                    <a:pt x="348687" y="163190"/>
                  </a:lnTo>
                  <a:lnTo>
                    <a:pt x="356177" y="209501"/>
                  </a:lnTo>
                  <a:lnTo>
                    <a:pt x="348687" y="255812"/>
                  </a:lnTo>
                  <a:lnTo>
                    <a:pt x="327840" y="296070"/>
                  </a:lnTo>
                  <a:lnTo>
                    <a:pt x="296070" y="327840"/>
                  </a:lnTo>
                  <a:lnTo>
                    <a:pt x="255812" y="348687"/>
                  </a:lnTo>
                  <a:lnTo>
                    <a:pt x="209501" y="356177"/>
                  </a:lnTo>
                  <a:lnTo>
                    <a:pt x="357198" y="356177"/>
                  </a:lnTo>
                  <a:lnTo>
                    <a:pt x="372918" y="340458"/>
                  </a:lnTo>
                  <a:lnTo>
                    <a:pt x="397675" y="301556"/>
                  </a:lnTo>
                  <a:lnTo>
                    <a:pt x="413459" y="257481"/>
                  </a:lnTo>
                  <a:lnTo>
                    <a:pt x="419002" y="209501"/>
                  </a:lnTo>
                  <a:lnTo>
                    <a:pt x="413459" y="161524"/>
                  </a:lnTo>
                  <a:lnTo>
                    <a:pt x="397675" y="117450"/>
                  </a:lnTo>
                  <a:lnTo>
                    <a:pt x="372918" y="78548"/>
                  </a:lnTo>
                  <a:lnTo>
                    <a:pt x="357194" y="62825"/>
                  </a:lnTo>
                  <a:close/>
                </a:path>
              </a:pathLst>
            </a:custGeom>
            <a:solidFill>
              <a:srgbClr val="AFB1B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"/>
            <p:cNvSpPr/>
            <p:nvPr/>
          </p:nvSpPr>
          <p:spPr>
            <a:xfrm>
              <a:off x="1882701" y="5871528"/>
              <a:ext cx="564515" cy="389255"/>
            </a:xfrm>
            <a:custGeom>
              <a:avLst/>
              <a:gdLst/>
              <a:ahLst/>
              <a:cxnLst/>
              <a:rect l="l" t="t" r="r" b="b"/>
              <a:pathLst>
                <a:path w="564514" h="389254">
                  <a:moveTo>
                    <a:pt x="0" y="111054"/>
                  </a:moveTo>
                  <a:lnTo>
                    <a:pt x="230903" y="388763"/>
                  </a:lnTo>
                  <a:lnTo>
                    <a:pt x="335835" y="266285"/>
                  </a:lnTo>
                  <a:lnTo>
                    <a:pt x="230903" y="266285"/>
                  </a:lnTo>
                  <a:lnTo>
                    <a:pt x="0" y="111054"/>
                  </a:lnTo>
                  <a:close/>
                </a:path>
                <a:path w="564514" h="389254">
                  <a:moveTo>
                    <a:pt x="563972" y="0"/>
                  </a:moveTo>
                  <a:lnTo>
                    <a:pt x="230903" y="266285"/>
                  </a:lnTo>
                  <a:lnTo>
                    <a:pt x="335835" y="266285"/>
                  </a:lnTo>
                  <a:lnTo>
                    <a:pt x="5639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52" name="Группа 51"/>
          <p:cNvGrpSpPr/>
          <p:nvPr/>
        </p:nvGrpSpPr>
        <p:grpSpPr>
          <a:xfrm>
            <a:off x="1158296" y="4236020"/>
            <a:ext cx="342322" cy="306662"/>
            <a:chOff x="1882701" y="5871528"/>
            <a:chExt cx="564515" cy="505709"/>
          </a:xfrm>
        </p:grpSpPr>
        <p:sp>
          <p:nvSpPr>
            <p:cNvPr id="53" name="object 3"/>
            <p:cNvSpPr/>
            <p:nvPr/>
          </p:nvSpPr>
          <p:spPr>
            <a:xfrm>
              <a:off x="1904113" y="595813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01" y="0"/>
                  </a:moveTo>
                  <a:lnTo>
                    <a:pt x="161524" y="5543"/>
                  </a:lnTo>
                  <a:lnTo>
                    <a:pt x="117450" y="21327"/>
                  </a:lnTo>
                  <a:lnTo>
                    <a:pt x="78548" y="46084"/>
                  </a:lnTo>
                  <a:lnTo>
                    <a:pt x="46084" y="78548"/>
                  </a:lnTo>
                  <a:lnTo>
                    <a:pt x="21327" y="117450"/>
                  </a:lnTo>
                  <a:lnTo>
                    <a:pt x="5543" y="161524"/>
                  </a:lnTo>
                  <a:lnTo>
                    <a:pt x="0" y="209501"/>
                  </a:lnTo>
                  <a:lnTo>
                    <a:pt x="5543" y="257481"/>
                  </a:lnTo>
                  <a:lnTo>
                    <a:pt x="21327" y="301556"/>
                  </a:lnTo>
                  <a:lnTo>
                    <a:pt x="46084" y="340458"/>
                  </a:lnTo>
                  <a:lnTo>
                    <a:pt x="78548" y="372921"/>
                  </a:lnTo>
                  <a:lnTo>
                    <a:pt x="117450" y="397677"/>
                  </a:lnTo>
                  <a:lnTo>
                    <a:pt x="161524" y="413460"/>
                  </a:lnTo>
                  <a:lnTo>
                    <a:pt x="209501" y="419002"/>
                  </a:lnTo>
                  <a:lnTo>
                    <a:pt x="257478" y="413460"/>
                  </a:lnTo>
                  <a:lnTo>
                    <a:pt x="301551" y="397677"/>
                  </a:lnTo>
                  <a:lnTo>
                    <a:pt x="340454" y="372921"/>
                  </a:lnTo>
                  <a:lnTo>
                    <a:pt x="357198" y="356177"/>
                  </a:lnTo>
                  <a:lnTo>
                    <a:pt x="209501" y="356177"/>
                  </a:lnTo>
                  <a:lnTo>
                    <a:pt x="163190" y="348687"/>
                  </a:lnTo>
                  <a:lnTo>
                    <a:pt x="122932" y="327840"/>
                  </a:lnTo>
                  <a:lnTo>
                    <a:pt x="91162" y="296070"/>
                  </a:lnTo>
                  <a:lnTo>
                    <a:pt x="70315" y="255812"/>
                  </a:lnTo>
                  <a:lnTo>
                    <a:pt x="62825" y="209501"/>
                  </a:lnTo>
                  <a:lnTo>
                    <a:pt x="70315" y="163190"/>
                  </a:lnTo>
                  <a:lnTo>
                    <a:pt x="91162" y="122932"/>
                  </a:lnTo>
                  <a:lnTo>
                    <a:pt x="122932" y="91162"/>
                  </a:lnTo>
                  <a:lnTo>
                    <a:pt x="163190" y="70315"/>
                  </a:lnTo>
                  <a:lnTo>
                    <a:pt x="209501" y="62825"/>
                  </a:lnTo>
                  <a:lnTo>
                    <a:pt x="357194" y="62825"/>
                  </a:lnTo>
                  <a:lnTo>
                    <a:pt x="340454" y="46084"/>
                  </a:lnTo>
                  <a:lnTo>
                    <a:pt x="301551" y="21327"/>
                  </a:lnTo>
                  <a:lnTo>
                    <a:pt x="257478" y="5543"/>
                  </a:lnTo>
                  <a:lnTo>
                    <a:pt x="209501" y="0"/>
                  </a:lnTo>
                  <a:close/>
                </a:path>
                <a:path w="419100" h="419100">
                  <a:moveTo>
                    <a:pt x="357194" y="62825"/>
                  </a:moveTo>
                  <a:lnTo>
                    <a:pt x="209501" y="62825"/>
                  </a:lnTo>
                  <a:lnTo>
                    <a:pt x="255812" y="70315"/>
                  </a:lnTo>
                  <a:lnTo>
                    <a:pt x="296070" y="91162"/>
                  </a:lnTo>
                  <a:lnTo>
                    <a:pt x="327840" y="122932"/>
                  </a:lnTo>
                  <a:lnTo>
                    <a:pt x="348687" y="163190"/>
                  </a:lnTo>
                  <a:lnTo>
                    <a:pt x="356177" y="209501"/>
                  </a:lnTo>
                  <a:lnTo>
                    <a:pt x="348687" y="255812"/>
                  </a:lnTo>
                  <a:lnTo>
                    <a:pt x="327840" y="296070"/>
                  </a:lnTo>
                  <a:lnTo>
                    <a:pt x="296070" y="327840"/>
                  </a:lnTo>
                  <a:lnTo>
                    <a:pt x="255812" y="348687"/>
                  </a:lnTo>
                  <a:lnTo>
                    <a:pt x="209501" y="356177"/>
                  </a:lnTo>
                  <a:lnTo>
                    <a:pt x="357198" y="356177"/>
                  </a:lnTo>
                  <a:lnTo>
                    <a:pt x="372918" y="340458"/>
                  </a:lnTo>
                  <a:lnTo>
                    <a:pt x="397675" y="301556"/>
                  </a:lnTo>
                  <a:lnTo>
                    <a:pt x="413459" y="257481"/>
                  </a:lnTo>
                  <a:lnTo>
                    <a:pt x="419002" y="209501"/>
                  </a:lnTo>
                  <a:lnTo>
                    <a:pt x="413459" y="161524"/>
                  </a:lnTo>
                  <a:lnTo>
                    <a:pt x="397675" y="117450"/>
                  </a:lnTo>
                  <a:lnTo>
                    <a:pt x="372918" y="78548"/>
                  </a:lnTo>
                  <a:lnTo>
                    <a:pt x="357194" y="62825"/>
                  </a:lnTo>
                  <a:close/>
                </a:path>
              </a:pathLst>
            </a:custGeom>
            <a:solidFill>
              <a:srgbClr val="AFB1B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4"/>
            <p:cNvSpPr/>
            <p:nvPr/>
          </p:nvSpPr>
          <p:spPr>
            <a:xfrm>
              <a:off x="1882701" y="5871528"/>
              <a:ext cx="564515" cy="389255"/>
            </a:xfrm>
            <a:custGeom>
              <a:avLst/>
              <a:gdLst/>
              <a:ahLst/>
              <a:cxnLst/>
              <a:rect l="l" t="t" r="r" b="b"/>
              <a:pathLst>
                <a:path w="564514" h="389254">
                  <a:moveTo>
                    <a:pt x="0" y="111054"/>
                  </a:moveTo>
                  <a:lnTo>
                    <a:pt x="230903" y="388763"/>
                  </a:lnTo>
                  <a:lnTo>
                    <a:pt x="335835" y="266285"/>
                  </a:lnTo>
                  <a:lnTo>
                    <a:pt x="230903" y="266285"/>
                  </a:lnTo>
                  <a:lnTo>
                    <a:pt x="0" y="111054"/>
                  </a:lnTo>
                  <a:close/>
                </a:path>
                <a:path w="564514" h="389254">
                  <a:moveTo>
                    <a:pt x="563972" y="0"/>
                  </a:moveTo>
                  <a:lnTo>
                    <a:pt x="230903" y="266285"/>
                  </a:lnTo>
                  <a:lnTo>
                    <a:pt x="335835" y="266285"/>
                  </a:lnTo>
                  <a:lnTo>
                    <a:pt x="5639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  <p:extLst>
      <p:ext uri="{BB962C8B-B14F-4D97-AF65-F5344CB8AC3E}">
        <p14:creationId xmlns:p14="http://schemas.microsoft.com/office/powerpoint/2010/main" val="4023309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00552" y="695030"/>
            <a:ext cx="4391276" cy="5467532"/>
          </a:xfrm>
          <a:custGeom>
            <a:avLst/>
            <a:gdLst/>
            <a:ahLst/>
            <a:cxnLst/>
            <a:rect l="l" t="t" r="r" b="b"/>
            <a:pathLst>
              <a:path w="7241540" h="9016365">
                <a:moveTo>
                  <a:pt x="7240910" y="0"/>
                </a:moveTo>
                <a:lnTo>
                  <a:pt x="0" y="0"/>
                </a:lnTo>
                <a:lnTo>
                  <a:pt x="0" y="9016249"/>
                </a:lnTo>
                <a:lnTo>
                  <a:pt x="7240910" y="9016249"/>
                </a:lnTo>
                <a:lnTo>
                  <a:pt x="7240910" y="7284102"/>
                </a:lnTo>
                <a:lnTo>
                  <a:pt x="83767" y="7284102"/>
                </a:lnTo>
                <a:lnTo>
                  <a:pt x="73296" y="942379"/>
                </a:lnTo>
                <a:lnTo>
                  <a:pt x="7240910" y="942379"/>
                </a:lnTo>
                <a:lnTo>
                  <a:pt x="7240910" y="0"/>
                </a:lnTo>
                <a:close/>
              </a:path>
              <a:path w="7241540" h="9016365">
                <a:moveTo>
                  <a:pt x="7240910" y="942379"/>
                </a:moveTo>
                <a:lnTo>
                  <a:pt x="7167614" y="942379"/>
                </a:lnTo>
                <a:lnTo>
                  <a:pt x="7167614" y="7284102"/>
                </a:lnTo>
                <a:lnTo>
                  <a:pt x="7240910" y="7284102"/>
                </a:lnTo>
                <a:lnTo>
                  <a:pt x="7240910" y="9423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effectLst/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4129802" y="5660027"/>
            <a:ext cx="338661" cy="5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4143629" y="5772006"/>
            <a:ext cx="30035" cy="46593"/>
          </a:xfrm>
          <a:custGeom>
            <a:avLst/>
            <a:gdLst/>
            <a:ahLst/>
            <a:cxnLst/>
            <a:rect l="l" t="t" r="r" b="b"/>
            <a:pathLst>
              <a:path w="49529" h="76834">
                <a:moveTo>
                  <a:pt x="14592" y="66825"/>
                </a:moveTo>
                <a:lnTo>
                  <a:pt x="8795" y="66825"/>
                </a:lnTo>
                <a:lnTo>
                  <a:pt x="12617" y="73610"/>
                </a:lnTo>
                <a:lnTo>
                  <a:pt x="18564" y="76479"/>
                </a:lnTo>
                <a:lnTo>
                  <a:pt x="25978" y="76479"/>
                </a:lnTo>
                <a:lnTo>
                  <a:pt x="34408" y="74767"/>
                </a:lnTo>
                <a:lnTo>
                  <a:pt x="41786" y="69624"/>
                </a:lnTo>
                <a:lnTo>
                  <a:pt x="42139" y="69045"/>
                </a:lnTo>
                <a:lnTo>
                  <a:pt x="17287" y="69045"/>
                </a:lnTo>
                <a:lnTo>
                  <a:pt x="14592" y="66825"/>
                </a:lnTo>
                <a:close/>
              </a:path>
              <a:path w="49529" h="76834">
                <a:moveTo>
                  <a:pt x="9654" y="0"/>
                </a:moveTo>
                <a:lnTo>
                  <a:pt x="418" y="0"/>
                </a:lnTo>
                <a:lnTo>
                  <a:pt x="320" y="69045"/>
                </a:lnTo>
                <a:lnTo>
                  <a:pt x="209" y="71809"/>
                </a:lnTo>
                <a:lnTo>
                  <a:pt x="0" y="75306"/>
                </a:lnTo>
                <a:lnTo>
                  <a:pt x="8062" y="75306"/>
                </a:lnTo>
                <a:lnTo>
                  <a:pt x="8481" y="66825"/>
                </a:lnTo>
                <a:lnTo>
                  <a:pt x="14592" y="66825"/>
                </a:lnTo>
                <a:lnTo>
                  <a:pt x="11884" y="64594"/>
                </a:lnTo>
                <a:lnTo>
                  <a:pt x="10072" y="58123"/>
                </a:lnTo>
                <a:lnTo>
                  <a:pt x="9863" y="57066"/>
                </a:lnTo>
                <a:lnTo>
                  <a:pt x="9654" y="55893"/>
                </a:lnTo>
                <a:lnTo>
                  <a:pt x="9654" y="44019"/>
                </a:lnTo>
                <a:lnTo>
                  <a:pt x="9968" y="42742"/>
                </a:lnTo>
                <a:lnTo>
                  <a:pt x="10177" y="41684"/>
                </a:lnTo>
                <a:lnTo>
                  <a:pt x="12093" y="34585"/>
                </a:lnTo>
                <a:lnTo>
                  <a:pt x="15290" y="32239"/>
                </a:lnTo>
                <a:lnTo>
                  <a:pt x="9654" y="32239"/>
                </a:lnTo>
                <a:lnTo>
                  <a:pt x="9654" y="0"/>
                </a:lnTo>
                <a:close/>
              </a:path>
              <a:path w="49529" h="76834">
                <a:moveTo>
                  <a:pt x="43084" y="30229"/>
                </a:moveTo>
                <a:lnTo>
                  <a:pt x="34365" y="30229"/>
                </a:lnTo>
                <a:lnTo>
                  <a:pt x="39663" y="39024"/>
                </a:lnTo>
                <a:lnTo>
                  <a:pt x="39663" y="61097"/>
                </a:lnTo>
                <a:lnTo>
                  <a:pt x="33831" y="69045"/>
                </a:lnTo>
                <a:lnTo>
                  <a:pt x="42139" y="69045"/>
                </a:lnTo>
                <a:lnTo>
                  <a:pt x="47016" y="61040"/>
                </a:lnTo>
                <a:lnTo>
                  <a:pt x="49003" y="49003"/>
                </a:lnTo>
                <a:lnTo>
                  <a:pt x="47452" y="38332"/>
                </a:lnTo>
                <a:lnTo>
                  <a:pt x="43084" y="30229"/>
                </a:lnTo>
                <a:close/>
              </a:path>
              <a:path w="49529" h="76834">
                <a:moveTo>
                  <a:pt x="27360" y="22805"/>
                </a:moveTo>
                <a:lnTo>
                  <a:pt x="19088" y="22805"/>
                </a:lnTo>
                <a:lnTo>
                  <a:pt x="13151" y="26522"/>
                </a:lnTo>
                <a:lnTo>
                  <a:pt x="9863" y="32239"/>
                </a:lnTo>
                <a:lnTo>
                  <a:pt x="15290" y="32239"/>
                </a:lnTo>
                <a:lnTo>
                  <a:pt x="18030" y="30229"/>
                </a:lnTo>
                <a:lnTo>
                  <a:pt x="43084" y="30229"/>
                </a:lnTo>
                <a:lnTo>
                  <a:pt x="42992" y="30057"/>
                </a:lnTo>
                <a:lnTo>
                  <a:pt x="36127" y="24706"/>
                </a:lnTo>
                <a:lnTo>
                  <a:pt x="27360" y="228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178223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2" y="38267"/>
                </a:lnTo>
                <a:lnTo>
                  <a:pt x="6697" y="46438"/>
                </a:lnTo>
                <a:lnTo>
                  <a:pt x="14634" y="51703"/>
                </a:lnTo>
                <a:lnTo>
                  <a:pt x="25245" y="53569"/>
                </a:lnTo>
                <a:lnTo>
                  <a:pt x="3341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1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97" y="26093"/>
                </a:lnTo>
                <a:lnTo>
                  <a:pt x="45297" y="24187"/>
                </a:lnTo>
                <a:lnTo>
                  <a:pt x="4500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70" y="6680"/>
                </a:lnTo>
                <a:lnTo>
                  <a:pt x="34461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70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5008" y="21852"/>
                </a:lnTo>
                <a:lnTo>
                  <a:pt x="44338" y="16428"/>
                </a:lnTo>
                <a:lnTo>
                  <a:pt x="40971" y="8556"/>
                </a:lnTo>
                <a:lnTo>
                  <a:pt x="38970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10242" y="5785831"/>
            <a:ext cx="25029" cy="32730"/>
          </a:xfrm>
          <a:custGeom>
            <a:avLst/>
            <a:gdLst/>
            <a:ahLst/>
            <a:cxnLst/>
            <a:rect l="l" t="t" r="r" b="b"/>
            <a:pathLst>
              <a:path w="41275" h="53975">
                <a:moveTo>
                  <a:pt x="36337" y="6900"/>
                </a:moveTo>
                <a:lnTo>
                  <a:pt x="29695" y="6900"/>
                </a:lnTo>
                <a:lnTo>
                  <a:pt x="30868" y="14533"/>
                </a:lnTo>
                <a:lnTo>
                  <a:pt x="30868" y="19842"/>
                </a:lnTo>
                <a:lnTo>
                  <a:pt x="17678" y="21036"/>
                </a:lnTo>
                <a:lnTo>
                  <a:pt x="7997" y="24695"/>
                </a:lnTo>
                <a:lnTo>
                  <a:pt x="2034" y="30703"/>
                </a:lnTo>
                <a:lnTo>
                  <a:pt x="0" y="38941"/>
                </a:lnTo>
                <a:lnTo>
                  <a:pt x="0" y="46354"/>
                </a:lnTo>
                <a:lnTo>
                  <a:pt x="5308" y="53673"/>
                </a:lnTo>
                <a:lnTo>
                  <a:pt x="23015" y="53673"/>
                </a:lnTo>
                <a:lnTo>
                  <a:pt x="28533" y="50071"/>
                </a:lnTo>
                <a:lnTo>
                  <a:pt x="30873" y="46783"/>
                </a:lnTo>
                <a:lnTo>
                  <a:pt x="13360" y="46783"/>
                </a:lnTo>
                <a:lnTo>
                  <a:pt x="9329" y="43914"/>
                </a:lnTo>
                <a:lnTo>
                  <a:pt x="9329" y="27904"/>
                </a:lnTo>
                <a:lnTo>
                  <a:pt x="20899" y="26093"/>
                </a:lnTo>
                <a:lnTo>
                  <a:pt x="40093" y="26093"/>
                </a:lnTo>
                <a:lnTo>
                  <a:pt x="40093" y="21015"/>
                </a:lnTo>
                <a:lnTo>
                  <a:pt x="39252" y="13389"/>
                </a:lnTo>
                <a:lnTo>
                  <a:pt x="36337" y="6900"/>
                </a:lnTo>
                <a:close/>
              </a:path>
              <a:path w="41275" h="53975">
                <a:moveTo>
                  <a:pt x="40162" y="46040"/>
                </a:moveTo>
                <a:lnTo>
                  <a:pt x="31716" y="46040"/>
                </a:lnTo>
                <a:lnTo>
                  <a:pt x="32459" y="52511"/>
                </a:lnTo>
                <a:lnTo>
                  <a:pt x="40941" y="52511"/>
                </a:lnTo>
                <a:lnTo>
                  <a:pt x="40312" y="49003"/>
                </a:lnTo>
                <a:lnTo>
                  <a:pt x="40162" y="46040"/>
                </a:lnTo>
                <a:close/>
              </a:path>
              <a:path w="41275" h="53975">
                <a:moveTo>
                  <a:pt x="40093" y="26093"/>
                </a:moveTo>
                <a:lnTo>
                  <a:pt x="20899" y="26093"/>
                </a:lnTo>
                <a:lnTo>
                  <a:pt x="31077" y="26313"/>
                </a:lnTo>
                <a:lnTo>
                  <a:pt x="31077" y="36176"/>
                </a:lnTo>
                <a:lnTo>
                  <a:pt x="30868" y="37234"/>
                </a:lnTo>
                <a:lnTo>
                  <a:pt x="29067" y="42543"/>
                </a:lnTo>
                <a:lnTo>
                  <a:pt x="24826" y="46783"/>
                </a:lnTo>
                <a:lnTo>
                  <a:pt x="30873" y="46783"/>
                </a:lnTo>
                <a:lnTo>
                  <a:pt x="31402" y="46040"/>
                </a:lnTo>
                <a:lnTo>
                  <a:pt x="40162" y="46040"/>
                </a:lnTo>
                <a:lnTo>
                  <a:pt x="40093" y="26093"/>
                </a:lnTo>
                <a:close/>
              </a:path>
              <a:path w="41275" h="53975">
                <a:moveTo>
                  <a:pt x="20575" y="0"/>
                </a:moveTo>
                <a:lnTo>
                  <a:pt x="14114" y="0"/>
                </a:lnTo>
                <a:lnTo>
                  <a:pt x="7957" y="1811"/>
                </a:lnTo>
                <a:lnTo>
                  <a:pt x="3717" y="4565"/>
                </a:lnTo>
                <a:lnTo>
                  <a:pt x="5832" y="10722"/>
                </a:lnTo>
                <a:lnTo>
                  <a:pt x="9444" y="8387"/>
                </a:lnTo>
                <a:lnTo>
                  <a:pt x="14428" y="6900"/>
                </a:lnTo>
                <a:lnTo>
                  <a:pt x="36337" y="6900"/>
                </a:lnTo>
                <a:lnTo>
                  <a:pt x="36224" y="6647"/>
                </a:lnTo>
                <a:lnTo>
                  <a:pt x="30251" y="1836"/>
                </a:lnTo>
                <a:lnTo>
                  <a:pt x="20575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243486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4275576" y="5777601"/>
            <a:ext cx="18483" cy="40817"/>
          </a:xfrm>
          <a:custGeom>
            <a:avLst/>
            <a:gdLst/>
            <a:ahLst/>
            <a:cxnLst/>
            <a:rect l="l" t="t" r="r" b="b"/>
            <a:pathLst>
              <a:path w="30479" h="67309">
                <a:moveTo>
                  <a:pt x="17067" y="21842"/>
                </a:moveTo>
                <a:lnTo>
                  <a:pt x="7947" y="21842"/>
                </a:lnTo>
                <a:lnTo>
                  <a:pt x="7947" y="55893"/>
                </a:lnTo>
                <a:lnTo>
                  <a:pt x="8900" y="60458"/>
                </a:lnTo>
                <a:lnTo>
                  <a:pt x="11549" y="63223"/>
                </a:lnTo>
                <a:lnTo>
                  <a:pt x="13779" y="65767"/>
                </a:lnTo>
                <a:lnTo>
                  <a:pt x="17276" y="67139"/>
                </a:lnTo>
                <a:lnTo>
                  <a:pt x="25234" y="67139"/>
                </a:lnTo>
                <a:lnTo>
                  <a:pt x="28093" y="66605"/>
                </a:lnTo>
                <a:lnTo>
                  <a:pt x="29904" y="65872"/>
                </a:lnTo>
                <a:lnTo>
                  <a:pt x="29514" y="59506"/>
                </a:lnTo>
                <a:lnTo>
                  <a:pt x="18868" y="59506"/>
                </a:lnTo>
                <a:lnTo>
                  <a:pt x="17067" y="55893"/>
                </a:lnTo>
                <a:lnTo>
                  <a:pt x="17067" y="21842"/>
                </a:lnTo>
                <a:close/>
              </a:path>
              <a:path w="30479" h="67309">
                <a:moveTo>
                  <a:pt x="29475" y="58867"/>
                </a:moveTo>
                <a:lnTo>
                  <a:pt x="28313" y="59191"/>
                </a:lnTo>
                <a:lnTo>
                  <a:pt x="26501" y="59506"/>
                </a:lnTo>
                <a:lnTo>
                  <a:pt x="29514" y="59506"/>
                </a:lnTo>
                <a:lnTo>
                  <a:pt x="29475" y="58867"/>
                </a:lnTo>
                <a:close/>
              </a:path>
              <a:path w="30479" h="67309">
                <a:moveTo>
                  <a:pt x="30428" y="14753"/>
                </a:moveTo>
                <a:lnTo>
                  <a:pt x="0" y="14753"/>
                </a:lnTo>
                <a:lnTo>
                  <a:pt x="0" y="21842"/>
                </a:lnTo>
                <a:lnTo>
                  <a:pt x="30428" y="21842"/>
                </a:lnTo>
                <a:lnTo>
                  <a:pt x="30428" y="14753"/>
                </a:lnTo>
                <a:close/>
              </a:path>
              <a:path w="30479" h="67309">
                <a:moveTo>
                  <a:pt x="17067" y="0"/>
                </a:moveTo>
                <a:lnTo>
                  <a:pt x="7947" y="2439"/>
                </a:lnTo>
                <a:lnTo>
                  <a:pt x="7947" y="14753"/>
                </a:lnTo>
                <a:lnTo>
                  <a:pt x="17067" y="14753"/>
                </a:lnTo>
                <a:lnTo>
                  <a:pt x="17067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296855" y="5786546"/>
            <a:ext cx="29265" cy="45438"/>
          </a:xfrm>
          <a:custGeom>
            <a:avLst/>
            <a:gdLst/>
            <a:ahLst/>
            <a:cxnLst/>
            <a:rect l="l" t="t" r="r" b="b"/>
            <a:pathLst>
              <a:path w="48259" h="74929">
                <a:moveTo>
                  <a:pt x="10188" y="0"/>
                </a:moveTo>
                <a:lnTo>
                  <a:pt x="0" y="0"/>
                </a:lnTo>
                <a:lnTo>
                  <a:pt x="18983" y="47307"/>
                </a:lnTo>
                <a:lnTo>
                  <a:pt x="19413" y="48469"/>
                </a:lnTo>
                <a:lnTo>
                  <a:pt x="19622" y="49213"/>
                </a:lnTo>
                <a:lnTo>
                  <a:pt x="19622" y="50270"/>
                </a:lnTo>
                <a:lnTo>
                  <a:pt x="19308" y="51014"/>
                </a:lnTo>
                <a:lnTo>
                  <a:pt x="16763" y="56741"/>
                </a:lnTo>
                <a:lnTo>
                  <a:pt x="13580" y="60343"/>
                </a:lnTo>
                <a:lnTo>
                  <a:pt x="11036" y="62364"/>
                </a:lnTo>
                <a:lnTo>
                  <a:pt x="8271" y="64699"/>
                </a:lnTo>
                <a:lnTo>
                  <a:pt x="5193" y="66186"/>
                </a:lnTo>
                <a:lnTo>
                  <a:pt x="2869" y="66919"/>
                </a:lnTo>
                <a:lnTo>
                  <a:pt x="5193" y="74772"/>
                </a:lnTo>
                <a:lnTo>
                  <a:pt x="32566" y="40825"/>
                </a:lnTo>
                <a:lnTo>
                  <a:pt x="24711" y="40825"/>
                </a:lnTo>
                <a:lnTo>
                  <a:pt x="23873" y="37758"/>
                </a:lnTo>
                <a:lnTo>
                  <a:pt x="22596" y="33726"/>
                </a:lnTo>
                <a:lnTo>
                  <a:pt x="21356" y="30114"/>
                </a:lnTo>
                <a:lnTo>
                  <a:pt x="10188" y="0"/>
                </a:lnTo>
                <a:close/>
              </a:path>
              <a:path w="48259" h="74929">
                <a:moveTo>
                  <a:pt x="48260" y="0"/>
                </a:moveTo>
                <a:lnTo>
                  <a:pt x="38396" y="0"/>
                </a:lnTo>
                <a:lnTo>
                  <a:pt x="28147" y="30323"/>
                </a:lnTo>
                <a:lnTo>
                  <a:pt x="26941" y="33831"/>
                </a:lnTo>
                <a:lnTo>
                  <a:pt x="25884" y="37758"/>
                </a:lnTo>
                <a:lnTo>
                  <a:pt x="24931" y="40825"/>
                </a:lnTo>
                <a:lnTo>
                  <a:pt x="32566" y="40825"/>
                </a:lnTo>
                <a:lnTo>
                  <a:pt x="34260" y="36595"/>
                </a:lnTo>
                <a:lnTo>
                  <a:pt x="48260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331064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364499" y="5785833"/>
            <a:ext cx="20408" cy="32730"/>
          </a:xfrm>
          <a:custGeom>
            <a:avLst/>
            <a:gdLst/>
            <a:ahLst/>
            <a:cxnLst/>
            <a:rect l="l" t="t" r="r" b="b"/>
            <a:pathLst>
              <a:path w="33654" h="53975">
                <a:moveTo>
                  <a:pt x="2335" y="42962"/>
                </a:moveTo>
                <a:lnTo>
                  <a:pt x="0" y="50071"/>
                </a:lnTo>
                <a:lnTo>
                  <a:pt x="3601" y="52186"/>
                </a:lnTo>
                <a:lnTo>
                  <a:pt x="8806" y="53569"/>
                </a:lnTo>
                <a:lnTo>
                  <a:pt x="26616" y="53569"/>
                </a:lnTo>
                <a:lnTo>
                  <a:pt x="33622" y="47202"/>
                </a:lnTo>
                <a:lnTo>
                  <a:pt x="33622" y="46668"/>
                </a:lnTo>
                <a:lnTo>
                  <a:pt x="9978" y="46668"/>
                </a:lnTo>
                <a:lnTo>
                  <a:pt x="5088" y="44763"/>
                </a:lnTo>
                <a:lnTo>
                  <a:pt x="2335" y="42962"/>
                </a:lnTo>
                <a:close/>
              </a:path>
              <a:path w="33654" h="53975">
                <a:moveTo>
                  <a:pt x="24397" y="0"/>
                </a:moveTo>
                <a:lnTo>
                  <a:pt x="8167" y="0"/>
                </a:lnTo>
                <a:lnTo>
                  <a:pt x="1486" y="6785"/>
                </a:lnTo>
                <a:lnTo>
                  <a:pt x="1486" y="21214"/>
                </a:lnTo>
                <a:lnTo>
                  <a:pt x="5842" y="26313"/>
                </a:lnTo>
                <a:lnTo>
                  <a:pt x="15067" y="29601"/>
                </a:lnTo>
                <a:lnTo>
                  <a:pt x="21957" y="32145"/>
                </a:lnTo>
                <a:lnTo>
                  <a:pt x="24606" y="34585"/>
                </a:lnTo>
                <a:lnTo>
                  <a:pt x="24606" y="43286"/>
                </a:lnTo>
                <a:lnTo>
                  <a:pt x="21423" y="46668"/>
                </a:lnTo>
                <a:lnTo>
                  <a:pt x="33622" y="46668"/>
                </a:lnTo>
                <a:lnTo>
                  <a:pt x="33622" y="30554"/>
                </a:lnTo>
                <a:lnTo>
                  <a:pt x="29067" y="26093"/>
                </a:lnTo>
                <a:lnTo>
                  <a:pt x="13476" y="20156"/>
                </a:lnTo>
                <a:lnTo>
                  <a:pt x="10397" y="18250"/>
                </a:lnTo>
                <a:lnTo>
                  <a:pt x="10397" y="10188"/>
                </a:lnTo>
                <a:lnTo>
                  <a:pt x="13476" y="7005"/>
                </a:lnTo>
                <a:lnTo>
                  <a:pt x="30507" y="7005"/>
                </a:lnTo>
                <a:lnTo>
                  <a:pt x="31821" y="3183"/>
                </a:lnTo>
                <a:lnTo>
                  <a:pt x="28962" y="1486"/>
                </a:lnTo>
                <a:lnTo>
                  <a:pt x="24397" y="0"/>
                </a:lnTo>
                <a:close/>
              </a:path>
              <a:path w="33654" h="53975">
                <a:moveTo>
                  <a:pt x="30507" y="7005"/>
                </a:moveTo>
                <a:lnTo>
                  <a:pt x="23758" y="7005"/>
                </a:lnTo>
                <a:lnTo>
                  <a:pt x="27475" y="8701"/>
                </a:lnTo>
                <a:lnTo>
                  <a:pt x="29486" y="9978"/>
                </a:lnTo>
                <a:lnTo>
                  <a:pt x="30507" y="70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389899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0" y="38267"/>
                </a:lnTo>
                <a:lnTo>
                  <a:pt x="6692" y="46438"/>
                </a:lnTo>
                <a:lnTo>
                  <a:pt x="14626" y="51703"/>
                </a:lnTo>
                <a:lnTo>
                  <a:pt x="25234" y="53569"/>
                </a:lnTo>
                <a:lnTo>
                  <a:pt x="3340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0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86" y="26093"/>
                </a:lnTo>
                <a:lnTo>
                  <a:pt x="45286" y="24187"/>
                </a:lnTo>
                <a:lnTo>
                  <a:pt x="4499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66" y="6680"/>
                </a:lnTo>
                <a:lnTo>
                  <a:pt x="34459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66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4998" y="21852"/>
                </a:lnTo>
                <a:lnTo>
                  <a:pt x="44329" y="16428"/>
                </a:lnTo>
                <a:lnTo>
                  <a:pt x="40966" y="8556"/>
                </a:lnTo>
                <a:lnTo>
                  <a:pt x="38966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4424109" y="5785831"/>
            <a:ext cx="15787" cy="31960"/>
          </a:xfrm>
          <a:custGeom>
            <a:avLst/>
            <a:gdLst/>
            <a:ahLst/>
            <a:cxnLst/>
            <a:rect l="l" t="t" r="r" b="b"/>
            <a:pathLst>
              <a:path w="26034" h="52704">
                <a:moveTo>
                  <a:pt x="8167" y="1183"/>
                </a:moveTo>
                <a:lnTo>
                  <a:pt x="0" y="1183"/>
                </a:lnTo>
                <a:lnTo>
                  <a:pt x="314" y="5947"/>
                </a:lnTo>
                <a:lnTo>
                  <a:pt x="418" y="52511"/>
                </a:lnTo>
                <a:lnTo>
                  <a:pt x="9654" y="52511"/>
                </a:lnTo>
                <a:lnTo>
                  <a:pt x="9654" y="23549"/>
                </a:lnTo>
                <a:lnTo>
                  <a:pt x="9853" y="22072"/>
                </a:lnTo>
                <a:lnTo>
                  <a:pt x="11339" y="13790"/>
                </a:lnTo>
                <a:lnTo>
                  <a:pt x="13719" y="11256"/>
                </a:lnTo>
                <a:lnTo>
                  <a:pt x="8481" y="11256"/>
                </a:lnTo>
                <a:lnTo>
                  <a:pt x="8167" y="1183"/>
                </a:lnTo>
                <a:close/>
              </a:path>
              <a:path w="26034" h="52704">
                <a:moveTo>
                  <a:pt x="24177" y="0"/>
                </a:moveTo>
                <a:lnTo>
                  <a:pt x="16858" y="0"/>
                </a:lnTo>
                <a:lnTo>
                  <a:pt x="11235" y="4355"/>
                </a:lnTo>
                <a:lnTo>
                  <a:pt x="8910" y="11256"/>
                </a:lnTo>
                <a:lnTo>
                  <a:pt x="13719" y="11256"/>
                </a:lnTo>
                <a:lnTo>
                  <a:pt x="16009" y="8816"/>
                </a:lnTo>
                <a:lnTo>
                  <a:pt x="25768" y="8816"/>
                </a:lnTo>
                <a:lnTo>
                  <a:pt x="25768" y="324"/>
                </a:lnTo>
                <a:lnTo>
                  <a:pt x="24920" y="115"/>
                </a:lnTo>
                <a:lnTo>
                  <a:pt x="24177" y="0"/>
                </a:lnTo>
                <a:close/>
              </a:path>
              <a:path w="26034" h="52704">
                <a:moveTo>
                  <a:pt x="25768" y="8816"/>
                </a:moveTo>
                <a:lnTo>
                  <a:pt x="23863" y="8816"/>
                </a:lnTo>
                <a:lnTo>
                  <a:pt x="24815" y="8921"/>
                </a:lnTo>
                <a:lnTo>
                  <a:pt x="25768" y="9130"/>
                </a:lnTo>
                <a:lnTo>
                  <a:pt x="25768" y="8816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4469898" y="5771296"/>
            <a:ext cx="695651" cy="60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4091038" y="5439845"/>
            <a:ext cx="135158" cy="125531"/>
          </a:xfrm>
          <a:custGeom>
            <a:avLst/>
            <a:gdLst/>
            <a:ahLst/>
            <a:cxnLst/>
            <a:rect l="l" t="t" r="r" b="b"/>
            <a:pathLst>
              <a:path w="222884" h="207009">
                <a:moveTo>
                  <a:pt x="64960" y="3"/>
                </a:moveTo>
                <a:lnTo>
                  <a:pt x="40860" y="5346"/>
                </a:lnTo>
                <a:lnTo>
                  <a:pt x="19695" y="19657"/>
                </a:lnTo>
                <a:lnTo>
                  <a:pt x="4923" y="41925"/>
                </a:lnTo>
                <a:lnTo>
                  <a:pt x="0" y="67279"/>
                </a:lnTo>
                <a:lnTo>
                  <a:pt x="4923" y="92633"/>
                </a:lnTo>
                <a:lnTo>
                  <a:pt x="19695" y="114900"/>
                </a:lnTo>
                <a:lnTo>
                  <a:pt x="111221" y="206447"/>
                </a:lnTo>
                <a:lnTo>
                  <a:pt x="126027" y="191642"/>
                </a:lnTo>
                <a:lnTo>
                  <a:pt x="111221" y="191642"/>
                </a:lnTo>
                <a:lnTo>
                  <a:pt x="27098" y="107498"/>
                </a:lnTo>
                <a:lnTo>
                  <a:pt x="14623" y="88687"/>
                </a:lnTo>
                <a:lnTo>
                  <a:pt x="10465" y="67275"/>
                </a:lnTo>
                <a:lnTo>
                  <a:pt x="14623" y="45864"/>
                </a:lnTo>
                <a:lnTo>
                  <a:pt x="45899" y="14588"/>
                </a:lnTo>
                <a:lnTo>
                  <a:pt x="101144" y="10432"/>
                </a:lnTo>
                <a:lnTo>
                  <a:pt x="89306" y="3631"/>
                </a:lnTo>
                <a:lnTo>
                  <a:pt x="64960" y="3"/>
                </a:lnTo>
                <a:close/>
              </a:path>
              <a:path w="222884" h="207009">
                <a:moveTo>
                  <a:pt x="189135" y="10435"/>
                </a:moveTo>
                <a:lnTo>
                  <a:pt x="155141" y="10435"/>
                </a:lnTo>
                <a:lnTo>
                  <a:pt x="176554" y="14591"/>
                </a:lnTo>
                <a:lnTo>
                  <a:pt x="195355" y="27060"/>
                </a:lnTo>
                <a:lnTo>
                  <a:pt x="207835" y="45864"/>
                </a:lnTo>
                <a:lnTo>
                  <a:pt x="211995" y="67279"/>
                </a:lnTo>
                <a:lnTo>
                  <a:pt x="207835" y="88687"/>
                </a:lnTo>
                <a:lnTo>
                  <a:pt x="195355" y="107498"/>
                </a:lnTo>
                <a:lnTo>
                  <a:pt x="111221" y="191642"/>
                </a:lnTo>
                <a:lnTo>
                  <a:pt x="126027" y="191642"/>
                </a:lnTo>
                <a:lnTo>
                  <a:pt x="202768" y="114900"/>
                </a:lnTo>
                <a:lnTo>
                  <a:pt x="217534" y="92633"/>
                </a:lnTo>
                <a:lnTo>
                  <a:pt x="222455" y="67275"/>
                </a:lnTo>
                <a:lnTo>
                  <a:pt x="217534" y="41925"/>
                </a:lnTo>
                <a:lnTo>
                  <a:pt x="202768" y="19657"/>
                </a:lnTo>
                <a:lnTo>
                  <a:pt x="189135" y="10435"/>
                </a:lnTo>
                <a:close/>
              </a:path>
              <a:path w="222884" h="207009">
                <a:moveTo>
                  <a:pt x="101144" y="10432"/>
                </a:moveTo>
                <a:lnTo>
                  <a:pt x="67306" y="10432"/>
                </a:lnTo>
                <a:lnTo>
                  <a:pt x="78180" y="11471"/>
                </a:lnTo>
                <a:lnTo>
                  <a:pt x="88729" y="14591"/>
                </a:lnTo>
                <a:lnTo>
                  <a:pt x="98612" y="19784"/>
                </a:lnTo>
                <a:lnTo>
                  <a:pt x="107525" y="27060"/>
                </a:lnTo>
                <a:lnTo>
                  <a:pt x="111221" y="30756"/>
                </a:lnTo>
                <a:lnTo>
                  <a:pt x="114928" y="27060"/>
                </a:lnTo>
                <a:lnTo>
                  <a:pt x="131269" y="16223"/>
                </a:lnTo>
                <a:lnTo>
                  <a:pt x="111221" y="16223"/>
                </a:lnTo>
                <a:lnTo>
                  <a:pt x="101144" y="10432"/>
                </a:lnTo>
                <a:close/>
              </a:path>
              <a:path w="222884" h="207009">
                <a:moveTo>
                  <a:pt x="157513" y="0"/>
                </a:moveTo>
                <a:lnTo>
                  <a:pt x="133143" y="3631"/>
                </a:lnTo>
                <a:lnTo>
                  <a:pt x="111221" y="16223"/>
                </a:lnTo>
                <a:lnTo>
                  <a:pt x="131269" y="16223"/>
                </a:lnTo>
                <a:lnTo>
                  <a:pt x="133746" y="14588"/>
                </a:lnTo>
                <a:lnTo>
                  <a:pt x="155141" y="10435"/>
                </a:lnTo>
                <a:lnTo>
                  <a:pt x="189135" y="10435"/>
                </a:lnTo>
                <a:lnTo>
                  <a:pt x="181604" y="5344"/>
                </a:lnTo>
                <a:lnTo>
                  <a:pt x="15751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4336886" y="5439614"/>
            <a:ext cx="124375" cy="124375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83849" y="191324"/>
                </a:moveTo>
                <a:lnTo>
                  <a:pt x="150037" y="191324"/>
                </a:lnTo>
                <a:lnTo>
                  <a:pt x="204559" y="204957"/>
                </a:lnTo>
                <a:lnTo>
                  <a:pt x="202641" y="193941"/>
                </a:lnTo>
                <a:lnTo>
                  <a:pt x="194329" y="193941"/>
                </a:lnTo>
                <a:lnTo>
                  <a:pt x="183849" y="191324"/>
                </a:lnTo>
                <a:close/>
              </a:path>
              <a:path w="205104" h="205104">
                <a:moveTo>
                  <a:pt x="101766" y="0"/>
                </a:moveTo>
                <a:lnTo>
                  <a:pt x="62192" y="8011"/>
                </a:lnTo>
                <a:lnTo>
                  <a:pt x="29840" y="29845"/>
                </a:lnTo>
                <a:lnTo>
                  <a:pt x="8010" y="62201"/>
                </a:lnTo>
                <a:lnTo>
                  <a:pt x="0" y="101777"/>
                </a:lnTo>
                <a:lnTo>
                  <a:pt x="8010" y="141356"/>
                </a:lnTo>
                <a:lnTo>
                  <a:pt x="29840" y="173711"/>
                </a:lnTo>
                <a:lnTo>
                  <a:pt x="62192" y="195543"/>
                </a:lnTo>
                <a:lnTo>
                  <a:pt x="101766" y="203554"/>
                </a:lnTo>
                <a:lnTo>
                  <a:pt x="114313" y="202768"/>
                </a:lnTo>
                <a:lnTo>
                  <a:pt x="126644" y="200438"/>
                </a:lnTo>
                <a:lnTo>
                  <a:pt x="138603" y="196609"/>
                </a:lnTo>
                <a:lnTo>
                  <a:pt x="141317" y="195355"/>
                </a:lnTo>
                <a:lnTo>
                  <a:pt x="101766" y="195355"/>
                </a:lnTo>
                <a:lnTo>
                  <a:pt x="64580" y="187646"/>
                </a:lnTo>
                <a:lnTo>
                  <a:pt x="34432" y="166691"/>
                </a:lnTo>
                <a:lnTo>
                  <a:pt x="14577" y="135746"/>
                </a:lnTo>
                <a:lnTo>
                  <a:pt x="8271" y="98070"/>
                </a:lnTo>
                <a:lnTo>
                  <a:pt x="16323" y="63999"/>
                </a:lnTo>
                <a:lnTo>
                  <a:pt x="35827" y="35823"/>
                </a:lnTo>
                <a:lnTo>
                  <a:pt x="64003" y="16321"/>
                </a:lnTo>
                <a:lnTo>
                  <a:pt x="98070" y="8271"/>
                </a:lnTo>
                <a:lnTo>
                  <a:pt x="141727" y="8271"/>
                </a:lnTo>
                <a:lnTo>
                  <a:pt x="141342" y="8011"/>
                </a:lnTo>
                <a:lnTo>
                  <a:pt x="101766" y="0"/>
                </a:lnTo>
                <a:close/>
              </a:path>
              <a:path w="205104" h="205104">
                <a:moveTo>
                  <a:pt x="148759" y="183460"/>
                </a:moveTo>
                <a:lnTo>
                  <a:pt x="146655" y="183868"/>
                </a:lnTo>
                <a:lnTo>
                  <a:pt x="144780" y="184842"/>
                </a:lnTo>
                <a:lnTo>
                  <a:pt x="134553" y="189391"/>
                </a:lnTo>
                <a:lnTo>
                  <a:pt x="123890" y="192682"/>
                </a:lnTo>
                <a:lnTo>
                  <a:pt x="112918" y="194681"/>
                </a:lnTo>
                <a:lnTo>
                  <a:pt x="101766" y="195355"/>
                </a:lnTo>
                <a:lnTo>
                  <a:pt x="141317" y="195355"/>
                </a:lnTo>
                <a:lnTo>
                  <a:pt x="150037" y="191324"/>
                </a:lnTo>
                <a:lnTo>
                  <a:pt x="183849" y="191324"/>
                </a:lnTo>
                <a:lnTo>
                  <a:pt x="158110" y="184894"/>
                </a:lnTo>
                <a:lnTo>
                  <a:pt x="156979" y="184675"/>
                </a:lnTo>
                <a:lnTo>
                  <a:pt x="148759" y="183460"/>
                </a:lnTo>
                <a:close/>
              </a:path>
              <a:path w="205104" h="205104">
                <a:moveTo>
                  <a:pt x="141727" y="8271"/>
                </a:moveTo>
                <a:lnTo>
                  <a:pt x="98070" y="8271"/>
                </a:lnTo>
                <a:lnTo>
                  <a:pt x="135745" y="14584"/>
                </a:lnTo>
                <a:lnTo>
                  <a:pt x="166686" y="34445"/>
                </a:lnTo>
                <a:lnTo>
                  <a:pt x="187637" y="64595"/>
                </a:lnTo>
                <a:lnTo>
                  <a:pt x="195344" y="101777"/>
                </a:lnTo>
                <a:lnTo>
                  <a:pt x="194900" y="110870"/>
                </a:lnTo>
                <a:lnTo>
                  <a:pt x="193571" y="119823"/>
                </a:lnTo>
                <a:lnTo>
                  <a:pt x="191364" y="128611"/>
                </a:lnTo>
                <a:lnTo>
                  <a:pt x="188287" y="137210"/>
                </a:lnTo>
                <a:lnTo>
                  <a:pt x="186852" y="140676"/>
                </a:lnTo>
                <a:lnTo>
                  <a:pt x="186172" y="144393"/>
                </a:lnTo>
                <a:lnTo>
                  <a:pt x="187041" y="151806"/>
                </a:lnTo>
                <a:lnTo>
                  <a:pt x="187208" y="153084"/>
                </a:lnTo>
                <a:lnTo>
                  <a:pt x="194329" y="193941"/>
                </a:lnTo>
                <a:lnTo>
                  <a:pt x="202641" y="193941"/>
                </a:lnTo>
                <a:lnTo>
                  <a:pt x="194035" y="144508"/>
                </a:lnTo>
                <a:lnTo>
                  <a:pt x="198185" y="134193"/>
                </a:lnTo>
                <a:lnTo>
                  <a:pt x="201157" y="123610"/>
                </a:lnTo>
                <a:lnTo>
                  <a:pt x="202945" y="112793"/>
                </a:lnTo>
                <a:lnTo>
                  <a:pt x="203543" y="101777"/>
                </a:lnTo>
                <a:lnTo>
                  <a:pt x="195531" y="62201"/>
                </a:lnTo>
                <a:lnTo>
                  <a:pt x="173697" y="29845"/>
                </a:lnTo>
                <a:lnTo>
                  <a:pt x="141727" y="827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590531" y="5441351"/>
            <a:ext cx="104738" cy="117830"/>
          </a:xfrm>
          <a:custGeom>
            <a:avLst/>
            <a:gdLst/>
            <a:ahLst/>
            <a:cxnLst/>
            <a:rect l="l" t="t" r="r" b="b"/>
            <a:pathLst>
              <a:path w="172720" h="194309">
                <a:moveTo>
                  <a:pt x="115263" y="0"/>
                </a:moveTo>
                <a:lnTo>
                  <a:pt x="109117" y="5434"/>
                </a:lnTo>
                <a:lnTo>
                  <a:pt x="157911" y="60605"/>
                </a:lnTo>
                <a:lnTo>
                  <a:pt x="63013" y="60605"/>
                </a:lnTo>
                <a:lnTo>
                  <a:pt x="27345" y="70748"/>
                </a:lnTo>
                <a:lnTo>
                  <a:pt x="8556" y="93118"/>
                </a:lnTo>
                <a:lnTo>
                  <a:pt x="1242" y="115624"/>
                </a:lnTo>
                <a:lnTo>
                  <a:pt x="0" y="126174"/>
                </a:lnTo>
                <a:lnTo>
                  <a:pt x="0" y="193784"/>
                </a:lnTo>
                <a:lnTo>
                  <a:pt x="8198" y="193784"/>
                </a:lnTo>
                <a:lnTo>
                  <a:pt x="8206" y="126174"/>
                </a:lnTo>
                <a:lnTo>
                  <a:pt x="9318" y="116280"/>
                </a:lnTo>
                <a:lnTo>
                  <a:pt x="15714" y="96641"/>
                </a:lnTo>
                <a:lnTo>
                  <a:pt x="32055" y="77441"/>
                </a:lnTo>
                <a:lnTo>
                  <a:pt x="63013" y="68793"/>
                </a:lnTo>
                <a:lnTo>
                  <a:pt x="168584" y="68793"/>
                </a:lnTo>
                <a:lnTo>
                  <a:pt x="172382" y="64594"/>
                </a:lnTo>
                <a:lnTo>
                  <a:pt x="115263" y="0"/>
                </a:lnTo>
                <a:close/>
              </a:path>
              <a:path w="172720" h="194309">
                <a:moveTo>
                  <a:pt x="168584" y="68793"/>
                </a:moveTo>
                <a:lnTo>
                  <a:pt x="157482" y="68793"/>
                </a:lnTo>
                <a:lnTo>
                  <a:pt x="107965" y="123357"/>
                </a:lnTo>
                <a:lnTo>
                  <a:pt x="113137" y="130090"/>
                </a:lnTo>
                <a:lnTo>
                  <a:pt x="168584" y="6879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497605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65" y="0"/>
                </a:moveTo>
                <a:lnTo>
                  <a:pt x="26111" y="2542"/>
                </a:lnTo>
                <a:lnTo>
                  <a:pt x="12893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3" y="71974"/>
                </a:lnTo>
                <a:lnTo>
                  <a:pt x="26111" y="79704"/>
                </a:lnTo>
                <a:lnTo>
                  <a:pt x="41265" y="82290"/>
                </a:lnTo>
                <a:lnTo>
                  <a:pt x="54021" y="80507"/>
                </a:lnTo>
                <a:lnTo>
                  <a:pt x="65596" y="74864"/>
                </a:lnTo>
                <a:lnTo>
                  <a:pt x="74542" y="64921"/>
                </a:lnTo>
                <a:lnTo>
                  <a:pt x="75167" y="63034"/>
                </a:lnTo>
                <a:lnTo>
                  <a:pt x="41265" y="63034"/>
                </a:lnTo>
                <a:lnTo>
                  <a:pt x="32909" y="61251"/>
                </a:lnTo>
                <a:lnTo>
                  <a:pt x="26551" y="56455"/>
                </a:lnTo>
                <a:lnTo>
                  <a:pt x="22506" y="49477"/>
                </a:lnTo>
                <a:lnTo>
                  <a:pt x="21088" y="41150"/>
                </a:lnTo>
                <a:lnTo>
                  <a:pt x="22521" y="32050"/>
                </a:lnTo>
                <a:lnTo>
                  <a:pt x="26590" y="25068"/>
                </a:lnTo>
                <a:lnTo>
                  <a:pt x="32953" y="20593"/>
                </a:lnTo>
                <a:lnTo>
                  <a:pt x="41265" y="19015"/>
                </a:lnTo>
                <a:lnTo>
                  <a:pt x="75088" y="19015"/>
                </a:lnTo>
                <a:lnTo>
                  <a:pt x="74262" y="16680"/>
                </a:lnTo>
                <a:lnTo>
                  <a:pt x="65263" y="7190"/>
                </a:lnTo>
                <a:lnTo>
                  <a:pt x="53742" y="1742"/>
                </a:lnTo>
                <a:lnTo>
                  <a:pt x="41265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19" y="59013"/>
                </a:lnTo>
                <a:lnTo>
                  <a:pt x="49998" y="63034"/>
                </a:lnTo>
                <a:lnTo>
                  <a:pt x="75167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88" y="19015"/>
                </a:moveTo>
                <a:lnTo>
                  <a:pt x="49883" y="19015"/>
                </a:lnTo>
                <a:lnTo>
                  <a:pt x="56008" y="22240"/>
                </a:lnTo>
                <a:lnTo>
                  <a:pt x="58877" y="30543"/>
                </a:lnTo>
                <a:lnTo>
                  <a:pt x="79170" y="30543"/>
                </a:lnTo>
                <a:lnTo>
                  <a:pt x="75088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549042" y="955357"/>
            <a:ext cx="50443" cy="50829"/>
          </a:xfrm>
          <a:custGeom>
            <a:avLst/>
            <a:gdLst/>
            <a:ahLst/>
            <a:cxnLst/>
            <a:rect l="l" t="t" r="r" b="b"/>
            <a:pathLst>
              <a:path w="83184" h="83819">
                <a:moveTo>
                  <a:pt x="41590" y="0"/>
                </a:moveTo>
                <a:lnTo>
                  <a:pt x="26234" y="2631"/>
                </a:lnTo>
                <a:lnTo>
                  <a:pt x="12922" y="10512"/>
                </a:lnTo>
                <a:lnTo>
                  <a:pt x="3546" y="23624"/>
                </a:lnTo>
                <a:lnTo>
                  <a:pt x="0" y="41946"/>
                </a:lnTo>
                <a:lnTo>
                  <a:pt x="3444" y="60288"/>
                </a:lnTo>
                <a:lnTo>
                  <a:pt x="12622" y="73352"/>
                </a:lnTo>
                <a:lnTo>
                  <a:pt x="25797" y="81168"/>
                </a:lnTo>
                <a:lnTo>
                  <a:pt x="41234" y="83767"/>
                </a:lnTo>
                <a:lnTo>
                  <a:pt x="58028" y="80701"/>
                </a:lnTo>
                <a:lnTo>
                  <a:pt x="71147" y="72107"/>
                </a:lnTo>
                <a:lnTo>
                  <a:pt x="76492" y="63830"/>
                </a:lnTo>
                <a:lnTo>
                  <a:pt x="41359" y="63830"/>
                </a:lnTo>
                <a:lnTo>
                  <a:pt x="33813" y="62435"/>
                </a:lnTo>
                <a:lnTo>
                  <a:pt x="27327" y="58287"/>
                </a:lnTo>
                <a:lnTo>
                  <a:pt x="22787" y="51439"/>
                </a:lnTo>
                <a:lnTo>
                  <a:pt x="21077" y="41946"/>
                </a:lnTo>
                <a:lnTo>
                  <a:pt x="22810" y="32301"/>
                </a:lnTo>
                <a:lnTo>
                  <a:pt x="27407" y="25466"/>
                </a:lnTo>
                <a:lnTo>
                  <a:pt x="33967" y="21398"/>
                </a:lnTo>
                <a:lnTo>
                  <a:pt x="41590" y="20051"/>
                </a:lnTo>
                <a:lnTo>
                  <a:pt x="76669" y="20051"/>
                </a:lnTo>
                <a:lnTo>
                  <a:pt x="69899" y="10512"/>
                </a:lnTo>
                <a:lnTo>
                  <a:pt x="56725" y="2631"/>
                </a:lnTo>
                <a:lnTo>
                  <a:pt x="41590" y="0"/>
                </a:lnTo>
                <a:close/>
              </a:path>
              <a:path w="83184" h="83819">
                <a:moveTo>
                  <a:pt x="76669" y="20051"/>
                </a:moveTo>
                <a:lnTo>
                  <a:pt x="41590" y="20051"/>
                </a:lnTo>
                <a:lnTo>
                  <a:pt x="48955" y="21445"/>
                </a:lnTo>
                <a:lnTo>
                  <a:pt x="55377" y="25592"/>
                </a:lnTo>
                <a:lnTo>
                  <a:pt x="59919" y="32442"/>
                </a:lnTo>
                <a:lnTo>
                  <a:pt x="61642" y="41946"/>
                </a:lnTo>
                <a:lnTo>
                  <a:pt x="59883" y="51439"/>
                </a:lnTo>
                <a:lnTo>
                  <a:pt x="55262" y="58287"/>
                </a:lnTo>
                <a:lnTo>
                  <a:pt x="48760" y="62435"/>
                </a:lnTo>
                <a:lnTo>
                  <a:pt x="41359" y="63830"/>
                </a:lnTo>
                <a:lnTo>
                  <a:pt x="76492" y="63830"/>
                </a:lnTo>
                <a:lnTo>
                  <a:pt x="79683" y="58888"/>
                </a:lnTo>
                <a:lnTo>
                  <a:pt x="82730" y="41946"/>
                </a:lnTo>
                <a:lnTo>
                  <a:pt x="79204" y="23624"/>
                </a:lnTo>
                <a:lnTo>
                  <a:pt x="76669" y="2005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4605502" y="956237"/>
            <a:ext cx="41587" cy="49288"/>
          </a:xfrm>
          <a:custGeom>
            <a:avLst/>
            <a:gdLst/>
            <a:ahLst/>
            <a:cxnLst/>
            <a:rect l="l" t="t" r="r" b="b"/>
            <a:pathLst>
              <a:path w="68579" h="81280">
                <a:moveTo>
                  <a:pt x="26629" y="0"/>
                </a:moveTo>
                <a:lnTo>
                  <a:pt x="0" y="48"/>
                </a:lnTo>
                <a:lnTo>
                  <a:pt x="0" y="80705"/>
                </a:lnTo>
                <a:lnTo>
                  <a:pt x="21067" y="80705"/>
                </a:lnTo>
                <a:lnTo>
                  <a:pt x="21067" y="55460"/>
                </a:lnTo>
                <a:lnTo>
                  <a:pt x="54606" y="55460"/>
                </a:lnTo>
                <a:lnTo>
                  <a:pt x="52553" y="52130"/>
                </a:lnTo>
                <a:lnTo>
                  <a:pt x="57755" y="47471"/>
                </a:lnTo>
                <a:lnTo>
                  <a:pt x="61473" y="41805"/>
                </a:lnTo>
                <a:lnTo>
                  <a:pt x="62711" y="38298"/>
                </a:lnTo>
                <a:lnTo>
                  <a:pt x="20753" y="38298"/>
                </a:lnTo>
                <a:lnTo>
                  <a:pt x="20753" y="18362"/>
                </a:lnTo>
                <a:lnTo>
                  <a:pt x="62777" y="18362"/>
                </a:lnTo>
                <a:lnTo>
                  <a:pt x="62744" y="18168"/>
                </a:lnTo>
                <a:lnTo>
                  <a:pt x="57328" y="9014"/>
                </a:lnTo>
                <a:lnTo>
                  <a:pt x="48259" y="2518"/>
                </a:lnTo>
                <a:lnTo>
                  <a:pt x="35506" y="48"/>
                </a:lnTo>
                <a:lnTo>
                  <a:pt x="26629" y="0"/>
                </a:lnTo>
                <a:close/>
              </a:path>
              <a:path w="68579" h="81280">
                <a:moveTo>
                  <a:pt x="54606" y="55460"/>
                </a:moveTo>
                <a:lnTo>
                  <a:pt x="32156" y="55460"/>
                </a:lnTo>
                <a:lnTo>
                  <a:pt x="45977" y="80705"/>
                </a:lnTo>
                <a:lnTo>
                  <a:pt x="68332" y="80705"/>
                </a:lnTo>
                <a:lnTo>
                  <a:pt x="68332" y="77721"/>
                </a:lnTo>
                <a:lnTo>
                  <a:pt x="54606" y="55460"/>
                </a:lnTo>
                <a:close/>
              </a:path>
              <a:path w="68579" h="81280">
                <a:moveTo>
                  <a:pt x="62777" y="18362"/>
                </a:moveTo>
                <a:lnTo>
                  <a:pt x="41370" y="18362"/>
                </a:lnTo>
                <a:lnTo>
                  <a:pt x="44134" y="23084"/>
                </a:lnTo>
                <a:lnTo>
                  <a:pt x="44134" y="33241"/>
                </a:lnTo>
                <a:lnTo>
                  <a:pt x="41265" y="38298"/>
                </a:lnTo>
                <a:lnTo>
                  <a:pt x="62711" y="38298"/>
                </a:lnTo>
                <a:lnTo>
                  <a:pt x="63727" y="35422"/>
                </a:lnTo>
                <a:lnTo>
                  <a:pt x="64542" y="28613"/>
                </a:lnTo>
                <a:lnTo>
                  <a:pt x="62777" y="18362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4648489" y="955838"/>
            <a:ext cx="50829" cy="49673"/>
          </a:xfrm>
          <a:custGeom>
            <a:avLst/>
            <a:gdLst/>
            <a:ahLst/>
            <a:cxnLst/>
            <a:rect l="l" t="t" r="r" b="b"/>
            <a:pathLst>
              <a:path w="83820" h="81914">
                <a:moveTo>
                  <a:pt x="46679" y="0"/>
                </a:moveTo>
                <a:lnTo>
                  <a:pt x="37004" y="0"/>
                </a:lnTo>
                <a:lnTo>
                  <a:pt x="0" y="78594"/>
                </a:lnTo>
                <a:lnTo>
                  <a:pt x="0" y="81494"/>
                </a:lnTo>
                <a:lnTo>
                  <a:pt x="22020" y="81494"/>
                </a:lnTo>
                <a:lnTo>
                  <a:pt x="26627" y="71453"/>
                </a:lnTo>
                <a:lnTo>
                  <a:pt x="79997" y="71453"/>
                </a:lnTo>
                <a:lnTo>
                  <a:pt x="71780" y="53830"/>
                </a:lnTo>
                <a:lnTo>
                  <a:pt x="33412" y="53830"/>
                </a:lnTo>
                <a:lnTo>
                  <a:pt x="41705" y="34365"/>
                </a:lnTo>
                <a:lnTo>
                  <a:pt x="62703" y="34365"/>
                </a:lnTo>
                <a:lnTo>
                  <a:pt x="46679" y="0"/>
                </a:lnTo>
                <a:close/>
              </a:path>
              <a:path w="83820" h="81914">
                <a:moveTo>
                  <a:pt x="79997" y="71453"/>
                </a:moveTo>
                <a:lnTo>
                  <a:pt x="56815" y="71453"/>
                </a:lnTo>
                <a:lnTo>
                  <a:pt x="61558" y="81494"/>
                </a:lnTo>
                <a:lnTo>
                  <a:pt x="83327" y="81494"/>
                </a:lnTo>
                <a:lnTo>
                  <a:pt x="83327" y="78594"/>
                </a:lnTo>
                <a:lnTo>
                  <a:pt x="79997" y="71453"/>
                </a:lnTo>
                <a:close/>
              </a:path>
              <a:path w="83820" h="81914">
                <a:moveTo>
                  <a:pt x="62703" y="34365"/>
                </a:moveTo>
                <a:lnTo>
                  <a:pt x="41705" y="34365"/>
                </a:lnTo>
                <a:lnTo>
                  <a:pt x="50134" y="53830"/>
                </a:lnTo>
                <a:lnTo>
                  <a:pt x="71780" y="53830"/>
                </a:lnTo>
                <a:lnTo>
                  <a:pt x="62703" y="3436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4702232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98" y="0"/>
                </a:moveTo>
                <a:lnTo>
                  <a:pt x="0" y="0"/>
                </a:lnTo>
                <a:lnTo>
                  <a:pt x="0" y="80678"/>
                </a:lnTo>
                <a:lnTo>
                  <a:pt x="50249" y="80678"/>
                </a:lnTo>
                <a:lnTo>
                  <a:pt x="50249" y="61767"/>
                </a:lnTo>
                <a:lnTo>
                  <a:pt x="21098" y="61767"/>
                </a:lnTo>
                <a:lnTo>
                  <a:pt x="2109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4750532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76" y="0"/>
                </a:moveTo>
                <a:lnTo>
                  <a:pt x="26115" y="2542"/>
                </a:lnTo>
                <a:lnTo>
                  <a:pt x="12894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4" y="71974"/>
                </a:lnTo>
                <a:lnTo>
                  <a:pt x="26115" y="79704"/>
                </a:lnTo>
                <a:lnTo>
                  <a:pt x="41276" y="82290"/>
                </a:lnTo>
                <a:lnTo>
                  <a:pt x="54036" y="80507"/>
                </a:lnTo>
                <a:lnTo>
                  <a:pt x="65609" y="74864"/>
                </a:lnTo>
                <a:lnTo>
                  <a:pt x="74549" y="64921"/>
                </a:lnTo>
                <a:lnTo>
                  <a:pt x="75174" y="63034"/>
                </a:lnTo>
                <a:lnTo>
                  <a:pt x="41276" y="63034"/>
                </a:lnTo>
                <a:lnTo>
                  <a:pt x="32919" y="61251"/>
                </a:lnTo>
                <a:lnTo>
                  <a:pt x="26562" y="56455"/>
                </a:lnTo>
                <a:lnTo>
                  <a:pt x="22516" y="49477"/>
                </a:lnTo>
                <a:lnTo>
                  <a:pt x="21098" y="41150"/>
                </a:lnTo>
                <a:lnTo>
                  <a:pt x="22533" y="32050"/>
                </a:lnTo>
                <a:lnTo>
                  <a:pt x="26605" y="25068"/>
                </a:lnTo>
                <a:lnTo>
                  <a:pt x="32968" y="20593"/>
                </a:lnTo>
                <a:lnTo>
                  <a:pt x="41276" y="19015"/>
                </a:lnTo>
                <a:lnTo>
                  <a:pt x="75099" y="19015"/>
                </a:lnTo>
                <a:lnTo>
                  <a:pt x="74272" y="16680"/>
                </a:lnTo>
                <a:lnTo>
                  <a:pt x="65274" y="7190"/>
                </a:lnTo>
                <a:lnTo>
                  <a:pt x="53752" y="1742"/>
                </a:lnTo>
                <a:lnTo>
                  <a:pt x="41276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30" y="59013"/>
                </a:lnTo>
                <a:lnTo>
                  <a:pt x="50019" y="63034"/>
                </a:lnTo>
                <a:lnTo>
                  <a:pt x="75174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99" y="19015"/>
                </a:moveTo>
                <a:lnTo>
                  <a:pt x="49893" y="19015"/>
                </a:lnTo>
                <a:lnTo>
                  <a:pt x="56019" y="22240"/>
                </a:lnTo>
                <a:lnTo>
                  <a:pt x="58898" y="30543"/>
                </a:lnTo>
                <a:lnTo>
                  <a:pt x="79180" y="30543"/>
                </a:lnTo>
                <a:lnTo>
                  <a:pt x="75099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4804601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88" y="0"/>
                </a:moveTo>
                <a:lnTo>
                  <a:pt x="0" y="0"/>
                </a:lnTo>
                <a:lnTo>
                  <a:pt x="0" y="80678"/>
                </a:lnTo>
                <a:lnTo>
                  <a:pt x="50239" y="80678"/>
                </a:lnTo>
                <a:lnTo>
                  <a:pt x="50239" y="61767"/>
                </a:lnTo>
                <a:lnTo>
                  <a:pt x="21088" y="61767"/>
                </a:lnTo>
                <a:lnTo>
                  <a:pt x="2108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4838740" y="956331"/>
            <a:ext cx="40047" cy="49673"/>
          </a:xfrm>
          <a:custGeom>
            <a:avLst/>
            <a:gdLst/>
            <a:ahLst/>
            <a:cxnLst/>
            <a:rect l="l" t="t" r="r" b="b"/>
            <a:pathLst>
              <a:path w="66040" h="81914">
                <a:moveTo>
                  <a:pt x="21098" y="0"/>
                </a:moveTo>
                <a:lnTo>
                  <a:pt x="0" y="0"/>
                </a:lnTo>
                <a:lnTo>
                  <a:pt x="0" y="54050"/>
                </a:lnTo>
                <a:lnTo>
                  <a:pt x="2733" y="66000"/>
                </a:lnTo>
                <a:lnTo>
                  <a:pt x="10025" y="74658"/>
                </a:lnTo>
                <a:lnTo>
                  <a:pt x="20514" y="79926"/>
                </a:lnTo>
                <a:lnTo>
                  <a:pt x="32836" y="81704"/>
                </a:lnTo>
                <a:lnTo>
                  <a:pt x="45084" y="79926"/>
                </a:lnTo>
                <a:lnTo>
                  <a:pt x="55502" y="74658"/>
                </a:lnTo>
                <a:lnTo>
                  <a:pt x="62741" y="66000"/>
                </a:lnTo>
                <a:lnTo>
                  <a:pt x="63388" y="63149"/>
                </a:lnTo>
                <a:lnTo>
                  <a:pt x="26973" y="63149"/>
                </a:lnTo>
                <a:lnTo>
                  <a:pt x="21098" y="60270"/>
                </a:lnTo>
                <a:lnTo>
                  <a:pt x="21098" y="0"/>
                </a:lnTo>
                <a:close/>
              </a:path>
              <a:path w="66040" h="81914">
                <a:moveTo>
                  <a:pt x="65453" y="0"/>
                </a:moveTo>
                <a:lnTo>
                  <a:pt x="44605" y="0"/>
                </a:lnTo>
                <a:lnTo>
                  <a:pt x="44605" y="60270"/>
                </a:lnTo>
                <a:lnTo>
                  <a:pt x="38616" y="63149"/>
                </a:lnTo>
                <a:lnTo>
                  <a:pt x="63388" y="63149"/>
                </a:lnTo>
                <a:lnTo>
                  <a:pt x="65453" y="54050"/>
                </a:lnTo>
                <a:lnTo>
                  <a:pt x="6545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887093" y="956128"/>
            <a:ext cx="39276" cy="48903"/>
          </a:xfrm>
          <a:custGeom>
            <a:avLst/>
            <a:gdLst/>
            <a:ahLst/>
            <a:cxnLst/>
            <a:rect l="l" t="t" r="r" b="b"/>
            <a:pathLst>
              <a:path w="64770" h="80644">
                <a:moveTo>
                  <a:pt x="35601" y="0"/>
                </a:moveTo>
                <a:lnTo>
                  <a:pt x="0" y="0"/>
                </a:lnTo>
                <a:lnTo>
                  <a:pt x="0" y="80542"/>
                </a:lnTo>
                <a:lnTo>
                  <a:pt x="38846" y="80542"/>
                </a:lnTo>
                <a:lnTo>
                  <a:pt x="49841" y="78653"/>
                </a:lnTo>
                <a:lnTo>
                  <a:pt x="57856" y="73462"/>
                </a:lnTo>
                <a:lnTo>
                  <a:pt x="62762" y="65677"/>
                </a:lnTo>
                <a:lnTo>
                  <a:pt x="63356" y="62228"/>
                </a:lnTo>
                <a:lnTo>
                  <a:pt x="21088" y="62228"/>
                </a:lnTo>
                <a:lnTo>
                  <a:pt x="21088" y="48857"/>
                </a:lnTo>
                <a:lnTo>
                  <a:pt x="64427" y="48857"/>
                </a:lnTo>
                <a:lnTo>
                  <a:pt x="64427" y="48626"/>
                </a:lnTo>
                <a:lnTo>
                  <a:pt x="60951" y="42051"/>
                </a:lnTo>
                <a:lnTo>
                  <a:pt x="54417" y="38700"/>
                </a:lnTo>
                <a:lnTo>
                  <a:pt x="58438" y="35485"/>
                </a:lnTo>
                <a:lnTo>
                  <a:pt x="60140" y="31800"/>
                </a:lnTo>
                <a:lnTo>
                  <a:pt x="21088" y="31800"/>
                </a:lnTo>
                <a:lnTo>
                  <a:pt x="21088" y="18313"/>
                </a:lnTo>
                <a:lnTo>
                  <a:pt x="59908" y="18313"/>
                </a:lnTo>
                <a:lnTo>
                  <a:pt x="59220" y="14581"/>
                </a:lnTo>
                <a:lnTo>
                  <a:pt x="53968" y="6770"/>
                </a:lnTo>
                <a:lnTo>
                  <a:pt x="45906" y="1765"/>
                </a:lnTo>
                <a:lnTo>
                  <a:pt x="35601" y="0"/>
                </a:lnTo>
                <a:close/>
              </a:path>
              <a:path w="64770" h="80644">
                <a:moveTo>
                  <a:pt x="64427" y="48857"/>
                </a:moveTo>
                <a:lnTo>
                  <a:pt x="38616" y="48857"/>
                </a:lnTo>
                <a:lnTo>
                  <a:pt x="39653" y="49192"/>
                </a:lnTo>
                <a:lnTo>
                  <a:pt x="40658" y="49652"/>
                </a:lnTo>
                <a:lnTo>
                  <a:pt x="42647" y="51035"/>
                </a:lnTo>
                <a:lnTo>
                  <a:pt x="43684" y="53579"/>
                </a:lnTo>
                <a:lnTo>
                  <a:pt x="43569" y="56008"/>
                </a:lnTo>
                <a:lnTo>
                  <a:pt x="43223" y="59223"/>
                </a:lnTo>
                <a:lnTo>
                  <a:pt x="41370" y="62228"/>
                </a:lnTo>
                <a:lnTo>
                  <a:pt x="63356" y="62228"/>
                </a:lnTo>
                <a:lnTo>
                  <a:pt x="64427" y="56008"/>
                </a:lnTo>
                <a:lnTo>
                  <a:pt x="64427" y="48857"/>
                </a:lnTo>
                <a:close/>
              </a:path>
              <a:path w="64770" h="80644">
                <a:moveTo>
                  <a:pt x="59908" y="18313"/>
                </a:moveTo>
                <a:lnTo>
                  <a:pt x="38386" y="18313"/>
                </a:lnTo>
                <a:lnTo>
                  <a:pt x="40459" y="21884"/>
                </a:lnTo>
                <a:lnTo>
                  <a:pt x="40344" y="25465"/>
                </a:lnTo>
                <a:lnTo>
                  <a:pt x="40218" y="28679"/>
                </a:lnTo>
                <a:lnTo>
                  <a:pt x="38145" y="31800"/>
                </a:lnTo>
                <a:lnTo>
                  <a:pt x="60140" y="31800"/>
                </a:lnTo>
                <a:lnTo>
                  <a:pt x="61097" y="29726"/>
                </a:lnTo>
                <a:lnTo>
                  <a:pt x="61097" y="24763"/>
                </a:lnTo>
                <a:lnTo>
                  <a:pt x="59908" y="1831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103596" y="831543"/>
            <a:ext cx="298425" cy="298810"/>
          </a:xfrm>
          <a:custGeom>
            <a:avLst/>
            <a:gdLst/>
            <a:ahLst/>
            <a:cxnLst/>
            <a:rect l="l" t="t" r="r" b="b"/>
            <a:pathLst>
              <a:path w="492125" h="492760">
                <a:moveTo>
                  <a:pt x="246055" y="0"/>
                </a:moveTo>
                <a:lnTo>
                  <a:pt x="196467" y="4999"/>
                </a:lnTo>
                <a:lnTo>
                  <a:pt x="150280" y="19336"/>
                </a:lnTo>
                <a:lnTo>
                  <a:pt x="108484" y="42023"/>
                </a:lnTo>
                <a:lnTo>
                  <a:pt x="72068" y="72069"/>
                </a:lnTo>
                <a:lnTo>
                  <a:pt x="42022" y="108486"/>
                </a:lnTo>
                <a:lnTo>
                  <a:pt x="19336" y="150284"/>
                </a:lnTo>
                <a:lnTo>
                  <a:pt x="4999" y="196474"/>
                </a:lnTo>
                <a:lnTo>
                  <a:pt x="0" y="246065"/>
                </a:lnTo>
                <a:lnTo>
                  <a:pt x="4999" y="295657"/>
                </a:lnTo>
                <a:lnTo>
                  <a:pt x="19336" y="341847"/>
                </a:lnTo>
                <a:lnTo>
                  <a:pt x="42022" y="383644"/>
                </a:lnTo>
                <a:lnTo>
                  <a:pt x="72068" y="420061"/>
                </a:lnTo>
                <a:lnTo>
                  <a:pt x="108484" y="450108"/>
                </a:lnTo>
                <a:lnTo>
                  <a:pt x="150280" y="472794"/>
                </a:lnTo>
                <a:lnTo>
                  <a:pt x="196467" y="487132"/>
                </a:lnTo>
                <a:lnTo>
                  <a:pt x="246055" y="492131"/>
                </a:lnTo>
                <a:lnTo>
                  <a:pt x="295643" y="487132"/>
                </a:lnTo>
                <a:lnTo>
                  <a:pt x="341830" y="472794"/>
                </a:lnTo>
                <a:lnTo>
                  <a:pt x="383626" y="450108"/>
                </a:lnTo>
                <a:lnTo>
                  <a:pt x="420042" y="420061"/>
                </a:lnTo>
                <a:lnTo>
                  <a:pt x="450087" y="383644"/>
                </a:lnTo>
                <a:lnTo>
                  <a:pt x="472774" y="341847"/>
                </a:lnTo>
                <a:lnTo>
                  <a:pt x="487111" y="295657"/>
                </a:lnTo>
                <a:lnTo>
                  <a:pt x="492110" y="246065"/>
                </a:lnTo>
                <a:lnTo>
                  <a:pt x="487111" y="196474"/>
                </a:lnTo>
                <a:lnTo>
                  <a:pt x="472774" y="150284"/>
                </a:lnTo>
                <a:lnTo>
                  <a:pt x="450087" y="108486"/>
                </a:lnTo>
                <a:lnTo>
                  <a:pt x="420042" y="72069"/>
                </a:lnTo>
                <a:lnTo>
                  <a:pt x="383626" y="42023"/>
                </a:lnTo>
                <a:lnTo>
                  <a:pt x="341830" y="19336"/>
                </a:lnTo>
                <a:lnTo>
                  <a:pt x="295643" y="4999"/>
                </a:lnTo>
                <a:lnTo>
                  <a:pt x="24605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205812" y="934052"/>
            <a:ext cx="93956" cy="93956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77222" y="0"/>
                </a:moveTo>
                <a:lnTo>
                  <a:pt x="0" y="77222"/>
                </a:lnTo>
                <a:lnTo>
                  <a:pt x="77348" y="154550"/>
                </a:lnTo>
                <a:lnTo>
                  <a:pt x="95423" y="136477"/>
                </a:lnTo>
                <a:lnTo>
                  <a:pt x="77337" y="136477"/>
                </a:lnTo>
                <a:lnTo>
                  <a:pt x="18083" y="77233"/>
                </a:lnTo>
                <a:lnTo>
                  <a:pt x="77222" y="18083"/>
                </a:lnTo>
                <a:lnTo>
                  <a:pt x="95298" y="18083"/>
                </a:lnTo>
                <a:lnTo>
                  <a:pt x="77222" y="0"/>
                </a:lnTo>
                <a:close/>
              </a:path>
              <a:path w="154940" h="154939">
                <a:moveTo>
                  <a:pt x="95298" y="18083"/>
                </a:moveTo>
                <a:lnTo>
                  <a:pt x="77222" y="18083"/>
                </a:lnTo>
                <a:lnTo>
                  <a:pt x="136372" y="77233"/>
                </a:lnTo>
                <a:lnTo>
                  <a:pt x="77337" y="136477"/>
                </a:lnTo>
                <a:lnTo>
                  <a:pt x="95423" y="136477"/>
                </a:lnTo>
                <a:lnTo>
                  <a:pt x="154550" y="77358"/>
                </a:lnTo>
                <a:lnTo>
                  <a:pt x="95298" y="18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269293" y="933529"/>
            <a:ext cx="82019" cy="18868"/>
          </a:xfrm>
          <a:custGeom>
            <a:avLst/>
            <a:gdLst/>
            <a:ahLst/>
            <a:cxnLst/>
            <a:rect l="l" t="t" r="r" b="b"/>
            <a:pathLst>
              <a:path w="135254" h="31115">
                <a:moveTo>
                  <a:pt x="0" y="12942"/>
                </a:moveTo>
                <a:lnTo>
                  <a:pt x="17737" y="30648"/>
                </a:lnTo>
                <a:lnTo>
                  <a:pt x="50629" y="30869"/>
                </a:lnTo>
                <a:lnTo>
                  <a:pt x="81339" y="25589"/>
                </a:lnTo>
                <a:lnTo>
                  <a:pt x="106450" y="17345"/>
                </a:lnTo>
                <a:lnTo>
                  <a:pt x="47428" y="17345"/>
                </a:lnTo>
                <a:lnTo>
                  <a:pt x="15156" y="15151"/>
                </a:lnTo>
                <a:lnTo>
                  <a:pt x="14324" y="15151"/>
                </a:lnTo>
                <a:lnTo>
                  <a:pt x="8596" y="14481"/>
                </a:lnTo>
                <a:lnTo>
                  <a:pt x="4177" y="13737"/>
                </a:lnTo>
                <a:lnTo>
                  <a:pt x="0" y="12942"/>
                </a:lnTo>
                <a:close/>
              </a:path>
              <a:path w="135254" h="31115">
                <a:moveTo>
                  <a:pt x="133713" y="0"/>
                </a:moveTo>
                <a:lnTo>
                  <a:pt x="131755" y="73"/>
                </a:lnTo>
                <a:lnTo>
                  <a:pt x="131346" y="198"/>
                </a:lnTo>
                <a:lnTo>
                  <a:pt x="130990" y="387"/>
                </a:lnTo>
                <a:lnTo>
                  <a:pt x="106348" y="8960"/>
                </a:lnTo>
                <a:lnTo>
                  <a:pt x="78288" y="14956"/>
                </a:lnTo>
                <a:lnTo>
                  <a:pt x="47428" y="17345"/>
                </a:lnTo>
                <a:lnTo>
                  <a:pt x="106450" y="17345"/>
                </a:lnTo>
                <a:lnTo>
                  <a:pt x="109200" y="16443"/>
                </a:lnTo>
                <a:lnTo>
                  <a:pt x="134498" y="4628"/>
                </a:lnTo>
                <a:lnTo>
                  <a:pt x="135158" y="3685"/>
                </a:lnTo>
                <a:lnTo>
                  <a:pt x="135043" y="1130"/>
                </a:lnTo>
                <a:lnTo>
                  <a:pt x="133713" y="0"/>
                </a:lnTo>
                <a:close/>
              </a:path>
              <a:path w="135254" h="31115">
                <a:moveTo>
                  <a:pt x="14386" y="15099"/>
                </a:moveTo>
                <a:lnTo>
                  <a:pt x="15156" y="15151"/>
                </a:lnTo>
                <a:lnTo>
                  <a:pt x="14386" y="1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290384" y="952135"/>
            <a:ext cx="61225" cy="18868"/>
          </a:xfrm>
          <a:custGeom>
            <a:avLst/>
            <a:gdLst/>
            <a:ahLst/>
            <a:cxnLst/>
            <a:rect l="l" t="t" r="r" b="b"/>
            <a:pathLst>
              <a:path w="100965" h="31115">
                <a:moveTo>
                  <a:pt x="98939" y="0"/>
                </a:moveTo>
                <a:lnTo>
                  <a:pt x="97389" y="52"/>
                </a:lnTo>
                <a:lnTo>
                  <a:pt x="96981" y="83"/>
                </a:lnTo>
                <a:lnTo>
                  <a:pt x="96562" y="188"/>
                </a:lnTo>
                <a:lnTo>
                  <a:pt x="96216" y="387"/>
                </a:lnTo>
                <a:lnTo>
                  <a:pt x="75567" y="7781"/>
                </a:lnTo>
                <a:lnTo>
                  <a:pt x="52396" y="13430"/>
                </a:lnTo>
                <a:lnTo>
                  <a:pt x="27081" y="16724"/>
                </a:lnTo>
                <a:lnTo>
                  <a:pt x="0" y="17057"/>
                </a:lnTo>
                <a:lnTo>
                  <a:pt x="13968" y="31025"/>
                </a:lnTo>
                <a:lnTo>
                  <a:pt x="60070" y="21662"/>
                </a:lnTo>
                <a:lnTo>
                  <a:pt x="99724" y="4617"/>
                </a:lnTo>
                <a:lnTo>
                  <a:pt x="100384" y="3664"/>
                </a:lnTo>
                <a:lnTo>
                  <a:pt x="100258" y="1120"/>
                </a:lnTo>
                <a:lnTo>
                  <a:pt x="98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4301197" y="97004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1107" y="0"/>
                </a:moveTo>
                <a:lnTo>
                  <a:pt x="79557" y="104"/>
                </a:lnTo>
                <a:lnTo>
                  <a:pt x="79149" y="157"/>
                </a:lnTo>
                <a:lnTo>
                  <a:pt x="78730" y="240"/>
                </a:lnTo>
                <a:lnTo>
                  <a:pt x="78385" y="418"/>
                </a:lnTo>
                <a:lnTo>
                  <a:pt x="64137" y="5967"/>
                </a:lnTo>
                <a:lnTo>
                  <a:pt x="49168" y="10684"/>
                </a:lnTo>
                <a:lnTo>
                  <a:pt x="32947" y="14323"/>
                </a:lnTo>
                <a:lnTo>
                  <a:pt x="14941" y="16638"/>
                </a:lnTo>
                <a:lnTo>
                  <a:pt x="0" y="30711"/>
                </a:lnTo>
                <a:lnTo>
                  <a:pt x="43924" y="21127"/>
                </a:lnTo>
                <a:lnTo>
                  <a:pt x="81892" y="4659"/>
                </a:lnTo>
                <a:lnTo>
                  <a:pt x="82552" y="3675"/>
                </a:lnTo>
                <a:lnTo>
                  <a:pt x="82489" y="2628"/>
                </a:lnTo>
                <a:lnTo>
                  <a:pt x="82426" y="1130"/>
                </a:lnTo>
                <a:lnTo>
                  <a:pt x="81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4282529" y="988511"/>
            <a:ext cx="68926" cy="18868"/>
          </a:xfrm>
          <a:custGeom>
            <a:avLst/>
            <a:gdLst/>
            <a:ahLst/>
            <a:cxnLst/>
            <a:rect l="l" t="t" r="r" b="b"/>
            <a:pathLst>
              <a:path w="113665" h="31114">
                <a:moveTo>
                  <a:pt x="111891" y="0"/>
                </a:moveTo>
                <a:lnTo>
                  <a:pt x="109933" y="104"/>
                </a:lnTo>
                <a:lnTo>
                  <a:pt x="109514" y="240"/>
                </a:lnTo>
                <a:lnTo>
                  <a:pt x="109169" y="387"/>
                </a:lnTo>
                <a:lnTo>
                  <a:pt x="88732" y="7723"/>
                </a:lnTo>
                <a:lnTo>
                  <a:pt x="65796" y="13358"/>
                </a:lnTo>
                <a:lnTo>
                  <a:pt x="40743" y="16687"/>
                </a:lnTo>
                <a:lnTo>
                  <a:pt x="13957" y="17109"/>
                </a:lnTo>
                <a:lnTo>
                  <a:pt x="0" y="31014"/>
                </a:lnTo>
                <a:lnTo>
                  <a:pt x="61291" y="25120"/>
                </a:lnTo>
                <a:lnTo>
                  <a:pt x="111713" y="5067"/>
                </a:lnTo>
                <a:lnTo>
                  <a:pt x="113336" y="3664"/>
                </a:lnTo>
                <a:lnTo>
                  <a:pt x="113211" y="1151"/>
                </a:lnTo>
                <a:lnTo>
                  <a:pt x="111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4266593" y="1006596"/>
            <a:ext cx="84714" cy="19253"/>
          </a:xfrm>
          <a:custGeom>
            <a:avLst/>
            <a:gdLst/>
            <a:ahLst/>
            <a:cxnLst/>
            <a:rect l="l" t="t" r="r" b="b"/>
            <a:pathLst>
              <a:path w="139700" h="31750">
                <a:moveTo>
                  <a:pt x="13109" y="14397"/>
                </a:moveTo>
                <a:lnTo>
                  <a:pt x="0" y="27465"/>
                </a:lnTo>
                <a:lnTo>
                  <a:pt x="2502" y="27883"/>
                </a:lnTo>
                <a:lnTo>
                  <a:pt x="5120" y="28250"/>
                </a:lnTo>
                <a:lnTo>
                  <a:pt x="8010" y="28585"/>
                </a:lnTo>
                <a:lnTo>
                  <a:pt x="45028" y="31486"/>
                </a:lnTo>
                <a:lnTo>
                  <a:pt x="79619" y="27068"/>
                </a:lnTo>
                <a:lnTo>
                  <a:pt x="110901" y="17540"/>
                </a:lnTo>
                <a:lnTo>
                  <a:pt x="111333" y="17342"/>
                </a:lnTo>
                <a:lnTo>
                  <a:pt x="51878" y="17342"/>
                </a:lnTo>
                <a:lnTo>
                  <a:pt x="19601" y="15130"/>
                </a:lnTo>
                <a:lnTo>
                  <a:pt x="18774" y="15130"/>
                </a:lnTo>
                <a:lnTo>
                  <a:pt x="16732" y="14900"/>
                </a:lnTo>
                <a:lnTo>
                  <a:pt x="13109" y="14397"/>
                </a:lnTo>
                <a:close/>
              </a:path>
              <a:path w="139700" h="31750">
                <a:moveTo>
                  <a:pt x="138173" y="0"/>
                </a:moveTo>
                <a:lnTo>
                  <a:pt x="136624" y="73"/>
                </a:lnTo>
                <a:lnTo>
                  <a:pt x="136215" y="73"/>
                </a:lnTo>
                <a:lnTo>
                  <a:pt x="135796" y="178"/>
                </a:lnTo>
                <a:lnTo>
                  <a:pt x="135440" y="366"/>
                </a:lnTo>
                <a:lnTo>
                  <a:pt x="110798" y="8957"/>
                </a:lnTo>
                <a:lnTo>
                  <a:pt x="82738" y="14958"/>
                </a:lnTo>
                <a:lnTo>
                  <a:pt x="51878" y="17342"/>
                </a:lnTo>
                <a:lnTo>
                  <a:pt x="111333" y="17342"/>
                </a:lnTo>
                <a:lnTo>
                  <a:pt x="137995" y="5109"/>
                </a:lnTo>
                <a:lnTo>
                  <a:pt x="138948" y="4638"/>
                </a:lnTo>
                <a:lnTo>
                  <a:pt x="139608" y="3664"/>
                </a:lnTo>
                <a:lnTo>
                  <a:pt x="139493" y="1151"/>
                </a:lnTo>
                <a:lnTo>
                  <a:pt x="138173" y="0"/>
                </a:lnTo>
                <a:close/>
              </a:path>
              <a:path w="139700" h="31750">
                <a:moveTo>
                  <a:pt x="18837" y="15078"/>
                </a:moveTo>
                <a:lnTo>
                  <a:pt x="19601" y="15130"/>
                </a:lnTo>
                <a:lnTo>
                  <a:pt x="18837" y="15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4154355" y="1009332"/>
            <a:ext cx="81634" cy="18868"/>
          </a:xfrm>
          <a:custGeom>
            <a:avLst/>
            <a:gdLst/>
            <a:ahLst/>
            <a:cxnLst/>
            <a:rect l="l" t="t" r="r" b="b"/>
            <a:pathLst>
              <a:path w="134620" h="31114">
                <a:moveTo>
                  <a:pt x="83815" y="0"/>
                </a:moveTo>
                <a:lnTo>
                  <a:pt x="25751" y="14429"/>
                </a:lnTo>
                <a:lnTo>
                  <a:pt x="0" y="27140"/>
                </a:lnTo>
                <a:lnTo>
                  <a:pt x="115" y="29674"/>
                </a:lnTo>
                <a:lnTo>
                  <a:pt x="1434" y="30805"/>
                </a:lnTo>
                <a:lnTo>
                  <a:pt x="2994" y="30700"/>
                </a:lnTo>
                <a:lnTo>
                  <a:pt x="3403" y="30700"/>
                </a:lnTo>
                <a:lnTo>
                  <a:pt x="3821" y="30606"/>
                </a:lnTo>
                <a:lnTo>
                  <a:pt x="4156" y="30397"/>
                </a:lnTo>
                <a:lnTo>
                  <a:pt x="28804" y="21830"/>
                </a:lnTo>
                <a:lnTo>
                  <a:pt x="56875" y="15837"/>
                </a:lnTo>
                <a:lnTo>
                  <a:pt x="87746" y="13449"/>
                </a:lnTo>
                <a:lnTo>
                  <a:pt x="129824" y="13449"/>
                </a:lnTo>
                <a:lnTo>
                  <a:pt x="116446" y="62"/>
                </a:lnTo>
                <a:lnTo>
                  <a:pt x="83815" y="0"/>
                </a:lnTo>
                <a:close/>
              </a:path>
              <a:path w="134620" h="31114">
                <a:moveTo>
                  <a:pt x="132018" y="15643"/>
                </a:moveTo>
                <a:lnTo>
                  <a:pt x="120834" y="15643"/>
                </a:lnTo>
                <a:lnTo>
                  <a:pt x="126048" y="16250"/>
                </a:lnTo>
                <a:lnTo>
                  <a:pt x="134006" y="17633"/>
                </a:lnTo>
                <a:lnTo>
                  <a:pt x="132018" y="15643"/>
                </a:lnTo>
                <a:close/>
              </a:path>
              <a:path w="134620" h="31114">
                <a:moveTo>
                  <a:pt x="129824" y="13449"/>
                </a:moveTo>
                <a:lnTo>
                  <a:pt x="87746" y="13449"/>
                </a:lnTo>
                <a:lnTo>
                  <a:pt x="120792" y="15696"/>
                </a:lnTo>
                <a:lnTo>
                  <a:pt x="132018" y="15643"/>
                </a:lnTo>
                <a:lnTo>
                  <a:pt x="129824" y="1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4154355" y="990901"/>
            <a:ext cx="60840" cy="18868"/>
          </a:xfrm>
          <a:custGeom>
            <a:avLst/>
            <a:gdLst/>
            <a:ahLst/>
            <a:cxnLst/>
            <a:rect l="l" t="t" r="r" b="b"/>
            <a:pathLst>
              <a:path w="100329" h="31114">
                <a:moveTo>
                  <a:pt x="85965" y="0"/>
                </a:moveTo>
                <a:lnTo>
                  <a:pt x="40112" y="9364"/>
                </a:lnTo>
                <a:lnTo>
                  <a:pt x="1602" y="25884"/>
                </a:lnTo>
                <a:lnTo>
                  <a:pt x="0" y="27308"/>
                </a:lnTo>
                <a:lnTo>
                  <a:pt x="115" y="29842"/>
                </a:lnTo>
                <a:lnTo>
                  <a:pt x="1434" y="30993"/>
                </a:lnTo>
                <a:lnTo>
                  <a:pt x="3403" y="30899"/>
                </a:lnTo>
                <a:lnTo>
                  <a:pt x="3821" y="30773"/>
                </a:lnTo>
                <a:lnTo>
                  <a:pt x="4156" y="30574"/>
                </a:lnTo>
                <a:lnTo>
                  <a:pt x="24713" y="23214"/>
                </a:lnTo>
                <a:lnTo>
                  <a:pt x="47772" y="17574"/>
                </a:lnTo>
                <a:lnTo>
                  <a:pt x="72949" y="14264"/>
                </a:lnTo>
                <a:lnTo>
                  <a:pt x="99860" y="13894"/>
                </a:lnTo>
                <a:lnTo>
                  <a:pt x="8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154356" y="97261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3044" y="0"/>
                </a:moveTo>
                <a:lnTo>
                  <a:pt x="60215" y="3611"/>
                </a:lnTo>
                <a:lnTo>
                  <a:pt x="38852" y="9521"/>
                </a:lnTo>
                <a:lnTo>
                  <a:pt x="19224" y="17079"/>
                </a:lnTo>
                <a:lnTo>
                  <a:pt x="1602" y="25632"/>
                </a:lnTo>
                <a:lnTo>
                  <a:pt x="638" y="26082"/>
                </a:lnTo>
                <a:lnTo>
                  <a:pt x="0" y="27056"/>
                </a:lnTo>
                <a:lnTo>
                  <a:pt x="115" y="29559"/>
                </a:lnTo>
                <a:lnTo>
                  <a:pt x="1434" y="30700"/>
                </a:lnTo>
                <a:lnTo>
                  <a:pt x="2994" y="30637"/>
                </a:lnTo>
                <a:lnTo>
                  <a:pt x="3403" y="30595"/>
                </a:lnTo>
                <a:lnTo>
                  <a:pt x="3821" y="30501"/>
                </a:lnTo>
                <a:lnTo>
                  <a:pt x="4156" y="30334"/>
                </a:lnTo>
                <a:lnTo>
                  <a:pt x="18731" y="24855"/>
                </a:lnTo>
                <a:lnTo>
                  <a:pt x="34669" y="20202"/>
                </a:lnTo>
                <a:lnTo>
                  <a:pt x="51823" y="16591"/>
                </a:lnTo>
                <a:lnTo>
                  <a:pt x="70050" y="14240"/>
                </a:lnTo>
                <a:lnTo>
                  <a:pt x="69432" y="13622"/>
                </a:lnTo>
                <a:lnTo>
                  <a:pt x="83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154356" y="954474"/>
            <a:ext cx="68541" cy="18868"/>
          </a:xfrm>
          <a:custGeom>
            <a:avLst/>
            <a:gdLst/>
            <a:ahLst/>
            <a:cxnLst/>
            <a:rect l="l" t="t" r="r" b="b"/>
            <a:pathLst>
              <a:path w="113029" h="31115">
                <a:moveTo>
                  <a:pt x="112959" y="0"/>
                </a:moveTo>
                <a:lnTo>
                  <a:pt x="51866" y="5957"/>
                </a:lnTo>
                <a:lnTo>
                  <a:pt x="638" y="26418"/>
                </a:lnTo>
                <a:lnTo>
                  <a:pt x="0" y="27381"/>
                </a:lnTo>
                <a:lnTo>
                  <a:pt x="115" y="29915"/>
                </a:lnTo>
                <a:lnTo>
                  <a:pt x="1434" y="31056"/>
                </a:lnTo>
                <a:lnTo>
                  <a:pt x="3403" y="30951"/>
                </a:lnTo>
                <a:lnTo>
                  <a:pt x="3821" y="30857"/>
                </a:lnTo>
                <a:lnTo>
                  <a:pt x="4156" y="30658"/>
                </a:lnTo>
                <a:lnTo>
                  <a:pt x="24539" y="23348"/>
                </a:lnTo>
                <a:lnTo>
                  <a:pt x="47387" y="17727"/>
                </a:lnTo>
                <a:lnTo>
                  <a:pt x="72333" y="14390"/>
                </a:lnTo>
                <a:lnTo>
                  <a:pt x="99012" y="13936"/>
                </a:lnTo>
                <a:lnTo>
                  <a:pt x="1129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4154356" y="935615"/>
            <a:ext cx="85099" cy="19253"/>
          </a:xfrm>
          <a:custGeom>
            <a:avLst/>
            <a:gdLst/>
            <a:ahLst/>
            <a:cxnLst/>
            <a:rect l="l" t="t" r="r" b="b"/>
            <a:pathLst>
              <a:path w="140334" h="31750">
                <a:moveTo>
                  <a:pt x="94576" y="0"/>
                </a:moveTo>
                <a:lnTo>
                  <a:pt x="28691" y="13946"/>
                </a:lnTo>
                <a:lnTo>
                  <a:pt x="0" y="27807"/>
                </a:lnTo>
                <a:lnTo>
                  <a:pt x="115" y="30362"/>
                </a:lnTo>
                <a:lnTo>
                  <a:pt x="1434" y="31482"/>
                </a:lnTo>
                <a:lnTo>
                  <a:pt x="2994" y="31409"/>
                </a:lnTo>
                <a:lnTo>
                  <a:pt x="3403" y="31409"/>
                </a:lnTo>
                <a:lnTo>
                  <a:pt x="3821" y="31315"/>
                </a:lnTo>
                <a:lnTo>
                  <a:pt x="4156" y="31105"/>
                </a:lnTo>
                <a:lnTo>
                  <a:pt x="28804" y="22509"/>
                </a:lnTo>
                <a:lnTo>
                  <a:pt x="56875" y="16504"/>
                </a:lnTo>
                <a:lnTo>
                  <a:pt x="87746" y="14119"/>
                </a:lnTo>
                <a:lnTo>
                  <a:pt x="129946" y="14119"/>
                </a:lnTo>
                <a:lnTo>
                  <a:pt x="140037" y="4028"/>
                </a:lnTo>
                <a:lnTo>
                  <a:pt x="137398" y="3619"/>
                </a:lnTo>
                <a:lnTo>
                  <a:pt x="134655" y="3253"/>
                </a:lnTo>
                <a:lnTo>
                  <a:pt x="131608" y="2907"/>
                </a:lnTo>
                <a:lnTo>
                  <a:pt x="94576" y="0"/>
                </a:lnTo>
                <a:close/>
              </a:path>
              <a:path w="140334" h="31750">
                <a:moveTo>
                  <a:pt x="127734" y="16331"/>
                </a:moveTo>
                <a:lnTo>
                  <a:pt x="120834" y="16331"/>
                </a:lnTo>
                <a:lnTo>
                  <a:pt x="123043" y="16561"/>
                </a:lnTo>
                <a:lnTo>
                  <a:pt x="126917" y="17148"/>
                </a:lnTo>
                <a:lnTo>
                  <a:pt x="127734" y="16331"/>
                </a:lnTo>
                <a:close/>
              </a:path>
              <a:path w="140334" h="31750">
                <a:moveTo>
                  <a:pt x="129946" y="14119"/>
                </a:moveTo>
                <a:lnTo>
                  <a:pt x="87746" y="14119"/>
                </a:lnTo>
                <a:lnTo>
                  <a:pt x="120792" y="16383"/>
                </a:lnTo>
                <a:lnTo>
                  <a:pt x="127734" y="16331"/>
                </a:lnTo>
                <a:lnTo>
                  <a:pt x="129946" y="14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8056514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7969957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7883400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39908" y="2991684"/>
            <a:ext cx="8526105" cy="763038"/>
          </a:xfrm>
          <a:prstGeom prst="rect">
            <a:avLst/>
          </a:prstGeom>
        </p:spPr>
        <p:txBody>
          <a:bodyPr vert="horz" wrap="square" lIns="0" tIns="85099" rIns="0" bIns="0" rtlCol="0" anchor="ctr">
            <a:spAutoFit/>
          </a:bodyPr>
          <a:lstStyle/>
          <a:p>
            <a:pPr marL="385" algn="ctr">
              <a:lnSpc>
                <a:spcPct val="100000"/>
              </a:lnSpc>
              <a:spcBef>
                <a:spcPts val="670"/>
              </a:spcBef>
            </a:pPr>
            <a:r>
              <a:rPr lang="ru-RU" spc="76" dirty="0">
                <a:solidFill>
                  <a:schemeClr val="bg1"/>
                </a:solidFill>
              </a:rPr>
              <a:t>Шаг 5. Используйте хештеги </a:t>
            </a:r>
            <a:endParaRPr spc="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5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00552" y="695030"/>
            <a:ext cx="4391276" cy="5467532"/>
          </a:xfrm>
          <a:custGeom>
            <a:avLst/>
            <a:gdLst/>
            <a:ahLst/>
            <a:cxnLst/>
            <a:rect l="l" t="t" r="r" b="b"/>
            <a:pathLst>
              <a:path w="7241540" h="9016365">
                <a:moveTo>
                  <a:pt x="7240910" y="0"/>
                </a:moveTo>
                <a:lnTo>
                  <a:pt x="0" y="0"/>
                </a:lnTo>
                <a:lnTo>
                  <a:pt x="0" y="9016249"/>
                </a:lnTo>
                <a:lnTo>
                  <a:pt x="7240910" y="9016249"/>
                </a:lnTo>
                <a:lnTo>
                  <a:pt x="7240910" y="7284102"/>
                </a:lnTo>
                <a:lnTo>
                  <a:pt x="83767" y="7284102"/>
                </a:lnTo>
                <a:lnTo>
                  <a:pt x="73296" y="942379"/>
                </a:lnTo>
                <a:lnTo>
                  <a:pt x="7240910" y="942379"/>
                </a:lnTo>
                <a:lnTo>
                  <a:pt x="7240910" y="0"/>
                </a:lnTo>
                <a:close/>
              </a:path>
              <a:path w="7241540" h="9016365">
                <a:moveTo>
                  <a:pt x="7240910" y="942379"/>
                </a:moveTo>
                <a:lnTo>
                  <a:pt x="7167614" y="942379"/>
                </a:lnTo>
                <a:lnTo>
                  <a:pt x="7167614" y="7284102"/>
                </a:lnTo>
                <a:lnTo>
                  <a:pt x="7240910" y="7284102"/>
                </a:lnTo>
                <a:lnTo>
                  <a:pt x="7240910" y="9423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effectLst/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4129802" y="5660027"/>
            <a:ext cx="338661" cy="5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4143629" y="5772006"/>
            <a:ext cx="30035" cy="46593"/>
          </a:xfrm>
          <a:custGeom>
            <a:avLst/>
            <a:gdLst/>
            <a:ahLst/>
            <a:cxnLst/>
            <a:rect l="l" t="t" r="r" b="b"/>
            <a:pathLst>
              <a:path w="49529" h="76834">
                <a:moveTo>
                  <a:pt x="14592" y="66825"/>
                </a:moveTo>
                <a:lnTo>
                  <a:pt x="8795" y="66825"/>
                </a:lnTo>
                <a:lnTo>
                  <a:pt x="12617" y="73610"/>
                </a:lnTo>
                <a:lnTo>
                  <a:pt x="18564" y="76479"/>
                </a:lnTo>
                <a:lnTo>
                  <a:pt x="25978" y="76479"/>
                </a:lnTo>
                <a:lnTo>
                  <a:pt x="34408" y="74767"/>
                </a:lnTo>
                <a:lnTo>
                  <a:pt x="41786" y="69624"/>
                </a:lnTo>
                <a:lnTo>
                  <a:pt x="42139" y="69045"/>
                </a:lnTo>
                <a:lnTo>
                  <a:pt x="17287" y="69045"/>
                </a:lnTo>
                <a:lnTo>
                  <a:pt x="14592" y="66825"/>
                </a:lnTo>
                <a:close/>
              </a:path>
              <a:path w="49529" h="76834">
                <a:moveTo>
                  <a:pt x="9654" y="0"/>
                </a:moveTo>
                <a:lnTo>
                  <a:pt x="418" y="0"/>
                </a:lnTo>
                <a:lnTo>
                  <a:pt x="320" y="69045"/>
                </a:lnTo>
                <a:lnTo>
                  <a:pt x="209" y="71809"/>
                </a:lnTo>
                <a:lnTo>
                  <a:pt x="0" y="75306"/>
                </a:lnTo>
                <a:lnTo>
                  <a:pt x="8062" y="75306"/>
                </a:lnTo>
                <a:lnTo>
                  <a:pt x="8481" y="66825"/>
                </a:lnTo>
                <a:lnTo>
                  <a:pt x="14592" y="66825"/>
                </a:lnTo>
                <a:lnTo>
                  <a:pt x="11884" y="64594"/>
                </a:lnTo>
                <a:lnTo>
                  <a:pt x="10072" y="58123"/>
                </a:lnTo>
                <a:lnTo>
                  <a:pt x="9863" y="57066"/>
                </a:lnTo>
                <a:lnTo>
                  <a:pt x="9654" y="55893"/>
                </a:lnTo>
                <a:lnTo>
                  <a:pt x="9654" y="44019"/>
                </a:lnTo>
                <a:lnTo>
                  <a:pt x="9968" y="42742"/>
                </a:lnTo>
                <a:lnTo>
                  <a:pt x="10177" y="41684"/>
                </a:lnTo>
                <a:lnTo>
                  <a:pt x="12093" y="34585"/>
                </a:lnTo>
                <a:lnTo>
                  <a:pt x="15290" y="32239"/>
                </a:lnTo>
                <a:lnTo>
                  <a:pt x="9654" y="32239"/>
                </a:lnTo>
                <a:lnTo>
                  <a:pt x="9654" y="0"/>
                </a:lnTo>
                <a:close/>
              </a:path>
              <a:path w="49529" h="76834">
                <a:moveTo>
                  <a:pt x="43084" y="30229"/>
                </a:moveTo>
                <a:lnTo>
                  <a:pt x="34365" y="30229"/>
                </a:lnTo>
                <a:lnTo>
                  <a:pt x="39663" y="39024"/>
                </a:lnTo>
                <a:lnTo>
                  <a:pt x="39663" y="61097"/>
                </a:lnTo>
                <a:lnTo>
                  <a:pt x="33831" y="69045"/>
                </a:lnTo>
                <a:lnTo>
                  <a:pt x="42139" y="69045"/>
                </a:lnTo>
                <a:lnTo>
                  <a:pt x="47016" y="61040"/>
                </a:lnTo>
                <a:lnTo>
                  <a:pt x="49003" y="49003"/>
                </a:lnTo>
                <a:lnTo>
                  <a:pt x="47452" y="38332"/>
                </a:lnTo>
                <a:lnTo>
                  <a:pt x="43084" y="30229"/>
                </a:lnTo>
                <a:close/>
              </a:path>
              <a:path w="49529" h="76834">
                <a:moveTo>
                  <a:pt x="27360" y="22805"/>
                </a:moveTo>
                <a:lnTo>
                  <a:pt x="19088" y="22805"/>
                </a:lnTo>
                <a:lnTo>
                  <a:pt x="13151" y="26522"/>
                </a:lnTo>
                <a:lnTo>
                  <a:pt x="9863" y="32239"/>
                </a:lnTo>
                <a:lnTo>
                  <a:pt x="15290" y="32239"/>
                </a:lnTo>
                <a:lnTo>
                  <a:pt x="18030" y="30229"/>
                </a:lnTo>
                <a:lnTo>
                  <a:pt x="43084" y="30229"/>
                </a:lnTo>
                <a:lnTo>
                  <a:pt x="42992" y="30057"/>
                </a:lnTo>
                <a:lnTo>
                  <a:pt x="36127" y="24706"/>
                </a:lnTo>
                <a:lnTo>
                  <a:pt x="27360" y="228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178223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2" y="38267"/>
                </a:lnTo>
                <a:lnTo>
                  <a:pt x="6697" y="46438"/>
                </a:lnTo>
                <a:lnTo>
                  <a:pt x="14634" y="51703"/>
                </a:lnTo>
                <a:lnTo>
                  <a:pt x="25245" y="53569"/>
                </a:lnTo>
                <a:lnTo>
                  <a:pt x="3341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1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97" y="26093"/>
                </a:lnTo>
                <a:lnTo>
                  <a:pt x="45297" y="24187"/>
                </a:lnTo>
                <a:lnTo>
                  <a:pt x="4500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70" y="6680"/>
                </a:lnTo>
                <a:lnTo>
                  <a:pt x="34461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70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5008" y="21852"/>
                </a:lnTo>
                <a:lnTo>
                  <a:pt x="44338" y="16428"/>
                </a:lnTo>
                <a:lnTo>
                  <a:pt x="40971" y="8556"/>
                </a:lnTo>
                <a:lnTo>
                  <a:pt x="38970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10242" y="5785831"/>
            <a:ext cx="25029" cy="32730"/>
          </a:xfrm>
          <a:custGeom>
            <a:avLst/>
            <a:gdLst/>
            <a:ahLst/>
            <a:cxnLst/>
            <a:rect l="l" t="t" r="r" b="b"/>
            <a:pathLst>
              <a:path w="41275" h="53975">
                <a:moveTo>
                  <a:pt x="36337" y="6900"/>
                </a:moveTo>
                <a:lnTo>
                  <a:pt x="29695" y="6900"/>
                </a:lnTo>
                <a:lnTo>
                  <a:pt x="30868" y="14533"/>
                </a:lnTo>
                <a:lnTo>
                  <a:pt x="30868" y="19842"/>
                </a:lnTo>
                <a:lnTo>
                  <a:pt x="17678" y="21036"/>
                </a:lnTo>
                <a:lnTo>
                  <a:pt x="7997" y="24695"/>
                </a:lnTo>
                <a:lnTo>
                  <a:pt x="2034" y="30703"/>
                </a:lnTo>
                <a:lnTo>
                  <a:pt x="0" y="38941"/>
                </a:lnTo>
                <a:lnTo>
                  <a:pt x="0" y="46354"/>
                </a:lnTo>
                <a:lnTo>
                  <a:pt x="5308" y="53673"/>
                </a:lnTo>
                <a:lnTo>
                  <a:pt x="23015" y="53673"/>
                </a:lnTo>
                <a:lnTo>
                  <a:pt x="28533" y="50071"/>
                </a:lnTo>
                <a:lnTo>
                  <a:pt x="30873" y="46783"/>
                </a:lnTo>
                <a:lnTo>
                  <a:pt x="13360" y="46783"/>
                </a:lnTo>
                <a:lnTo>
                  <a:pt x="9329" y="43914"/>
                </a:lnTo>
                <a:lnTo>
                  <a:pt x="9329" y="27904"/>
                </a:lnTo>
                <a:lnTo>
                  <a:pt x="20899" y="26093"/>
                </a:lnTo>
                <a:lnTo>
                  <a:pt x="40093" y="26093"/>
                </a:lnTo>
                <a:lnTo>
                  <a:pt x="40093" y="21015"/>
                </a:lnTo>
                <a:lnTo>
                  <a:pt x="39252" y="13389"/>
                </a:lnTo>
                <a:lnTo>
                  <a:pt x="36337" y="6900"/>
                </a:lnTo>
                <a:close/>
              </a:path>
              <a:path w="41275" h="53975">
                <a:moveTo>
                  <a:pt x="40162" y="46040"/>
                </a:moveTo>
                <a:lnTo>
                  <a:pt x="31716" y="46040"/>
                </a:lnTo>
                <a:lnTo>
                  <a:pt x="32459" y="52511"/>
                </a:lnTo>
                <a:lnTo>
                  <a:pt x="40941" y="52511"/>
                </a:lnTo>
                <a:lnTo>
                  <a:pt x="40312" y="49003"/>
                </a:lnTo>
                <a:lnTo>
                  <a:pt x="40162" y="46040"/>
                </a:lnTo>
                <a:close/>
              </a:path>
              <a:path w="41275" h="53975">
                <a:moveTo>
                  <a:pt x="40093" y="26093"/>
                </a:moveTo>
                <a:lnTo>
                  <a:pt x="20899" y="26093"/>
                </a:lnTo>
                <a:lnTo>
                  <a:pt x="31077" y="26313"/>
                </a:lnTo>
                <a:lnTo>
                  <a:pt x="31077" y="36176"/>
                </a:lnTo>
                <a:lnTo>
                  <a:pt x="30868" y="37234"/>
                </a:lnTo>
                <a:lnTo>
                  <a:pt x="29067" y="42543"/>
                </a:lnTo>
                <a:lnTo>
                  <a:pt x="24826" y="46783"/>
                </a:lnTo>
                <a:lnTo>
                  <a:pt x="30873" y="46783"/>
                </a:lnTo>
                <a:lnTo>
                  <a:pt x="31402" y="46040"/>
                </a:lnTo>
                <a:lnTo>
                  <a:pt x="40162" y="46040"/>
                </a:lnTo>
                <a:lnTo>
                  <a:pt x="40093" y="26093"/>
                </a:lnTo>
                <a:close/>
              </a:path>
              <a:path w="41275" h="53975">
                <a:moveTo>
                  <a:pt x="20575" y="0"/>
                </a:moveTo>
                <a:lnTo>
                  <a:pt x="14114" y="0"/>
                </a:lnTo>
                <a:lnTo>
                  <a:pt x="7957" y="1811"/>
                </a:lnTo>
                <a:lnTo>
                  <a:pt x="3717" y="4565"/>
                </a:lnTo>
                <a:lnTo>
                  <a:pt x="5832" y="10722"/>
                </a:lnTo>
                <a:lnTo>
                  <a:pt x="9444" y="8387"/>
                </a:lnTo>
                <a:lnTo>
                  <a:pt x="14428" y="6900"/>
                </a:lnTo>
                <a:lnTo>
                  <a:pt x="36337" y="6900"/>
                </a:lnTo>
                <a:lnTo>
                  <a:pt x="36224" y="6647"/>
                </a:lnTo>
                <a:lnTo>
                  <a:pt x="30251" y="1836"/>
                </a:lnTo>
                <a:lnTo>
                  <a:pt x="20575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243486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4275576" y="5777601"/>
            <a:ext cx="18483" cy="40817"/>
          </a:xfrm>
          <a:custGeom>
            <a:avLst/>
            <a:gdLst/>
            <a:ahLst/>
            <a:cxnLst/>
            <a:rect l="l" t="t" r="r" b="b"/>
            <a:pathLst>
              <a:path w="30479" h="67309">
                <a:moveTo>
                  <a:pt x="17067" y="21842"/>
                </a:moveTo>
                <a:lnTo>
                  <a:pt x="7947" y="21842"/>
                </a:lnTo>
                <a:lnTo>
                  <a:pt x="7947" y="55893"/>
                </a:lnTo>
                <a:lnTo>
                  <a:pt x="8900" y="60458"/>
                </a:lnTo>
                <a:lnTo>
                  <a:pt x="11549" y="63223"/>
                </a:lnTo>
                <a:lnTo>
                  <a:pt x="13779" y="65767"/>
                </a:lnTo>
                <a:lnTo>
                  <a:pt x="17276" y="67139"/>
                </a:lnTo>
                <a:lnTo>
                  <a:pt x="25234" y="67139"/>
                </a:lnTo>
                <a:lnTo>
                  <a:pt x="28093" y="66605"/>
                </a:lnTo>
                <a:lnTo>
                  <a:pt x="29904" y="65872"/>
                </a:lnTo>
                <a:lnTo>
                  <a:pt x="29514" y="59506"/>
                </a:lnTo>
                <a:lnTo>
                  <a:pt x="18868" y="59506"/>
                </a:lnTo>
                <a:lnTo>
                  <a:pt x="17067" y="55893"/>
                </a:lnTo>
                <a:lnTo>
                  <a:pt x="17067" y="21842"/>
                </a:lnTo>
                <a:close/>
              </a:path>
              <a:path w="30479" h="67309">
                <a:moveTo>
                  <a:pt x="29475" y="58867"/>
                </a:moveTo>
                <a:lnTo>
                  <a:pt x="28313" y="59191"/>
                </a:lnTo>
                <a:lnTo>
                  <a:pt x="26501" y="59506"/>
                </a:lnTo>
                <a:lnTo>
                  <a:pt x="29514" y="59506"/>
                </a:lnTo>
                <a:lnTo>
                  <a:pt x="29475" y="58867"/>
                </a:lnTo>
                <a:close/>
              </a:path>
              <a:path w="30479" h="67309">
                <a:moveTo>
                  <a:pt x="30428" y="14753"/>
                </a:moveTo>
                <a:lnTo>
                  <a:pt x="0" y="14753"/>
                </a:lnTo>
                <a:lnTo>
                  <a:pt x="0" y="21842"/>
                </a:lnTo>
                <a:lnTo>
                  <a:pt x="30428" y="21842"/>
                </a:lnTo>
                <a:lnTo>
                  <a:pt x="30428" y="14753"/>
                </a:lnTo>
                <a:close/>
              </a:path>
              <a:path w="30479" h="67309">
                <a:moveTo>
                  <a:pt x="17067" y="0"/>
                </a:moveTo>
                <a:lnTo>
                  <a:pt x="7947" y="2439"/>
                </a:lnTo>
                <a:lnTo>
                  <a:pt x="7947" y="14753"/>
                </a:lnTo>
                <a:lnTo>
                  <a:pt x="17067" y="14753"/>
                </a:lnTo>
                <a:lnTo>
                  <a:pt x="17067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296855" y="5786546"/>
            <a:ext cx="29265" cy="45438"/>
          </a:xfrm>
          <a:custGeom>
            <a:avLst/>
            <a:gdLst/>
            <a:ahLst/>
            <a:cxnLst/>
            <a:rect l="l" t="t" r="r" b="b"/>
            <a:pathLst>
              <a:path w="48259" h="74929">
                <a:moveTo>
                  <a:pt x="10188" y="0"/>
                </a:moveTo>
                <a:lnTo>
                  <a:pt x="0" y="0"/>
                </a:lnTo>
                <a:lnTo>
                  <a:pt x="18983" y="47307"/>
                </a:lnTo>
                <a:lnTo>
                  <a:pt x="19413" y="48469"/>
                </a:lnTo>
                <a:lnTo>
                  <a:pt x="19622" y="49213"/>
                </a:lnTo>
                <a:lnTo>
                  <a:pt x="19622" y="50270"/>
                </a:lnTo>
                <a:lnTo>
                  <a:pt x="19308" y="51014"/>
                </a:lnTo>
                <a:lnTo>
                  <a:pt x="16763" y="56741"/>
                </a:lnTo>
                <a:lnTo>
                  <a:pt x="13580" y="60343"/>
                </a:lnTo>
                <a:lnTo>
                  <a:pt x="11036" y="62364"/>
                </a:lnTo>
                <a:lnTo>
                  <a:pt x="8271" y="64699"/>
                </a:lnTo>
                <a:lnTo>
                  <a:pt x="5193" y="66186"/>
                </a:lnTo>
                <a:lnTo>
                  <a:pt x="2869" y="66919"/>
                </a:lnTo>
                <a:lnTo>
                  <a:pt x="5193" y="74772"/>
                </a:lnTo>
                <a:lnTo>
                  <a:pt x="32566" y="40825"/>
                </a:lnTo>
                <a:lnTo>
                  <a:pt x="24711" y="40825"/>
                </a:lnTo>
                <a:lnTo>
                  <a:pt x="23873" y="37758"/>
                </a:lnTo>
                <a:lnTo>
                  <a:pt x="22596" y="33726"/>
                </a:lnTo>
                <a:lnTo>
                  <a:pt x="21356" y="30114"/>
                </a:lnTo>
                <a:lnTo>
                  <a:pt x="10188" y="0"/>
                </a:lnTo>
                <a:close/>
              </a:path>
              <a:path w="48259" h="74929">
                <a:moveTo>
                  <a:pt x="48260" y="0"/>
                </a:moveTo>
                <a:lnTo>
                  <a:pt x="38396" y="0"/>
                </a:lnTo>
                <a:lnTo>
                  <a:pt x="28147" y="30323"/>
                </a:lnTo>
                <a:lnTo>
                  <a:pt x="26941" y="33831"/>
                </a:lnTo>
                <a:lnTo>
                  <a:pt x="25884" y="37758"/>
                </a:lnTo>
                <a:lnTo>
                  <a:pt x="24931" y="40825"/>
                </a:lnTo>
                <a:lnTo>
                  <a:pt x="32566" y="40825"/>
                </a:lnTo>
                <a:lnTo>
                  <a:pt x="34260" y="36595"/>
                </a:lnTo>
                <a:lnTo>
                  <a:pt x="48260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331064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364499" y="5785833"/>
            <a:ext cx="20408" cy="32730"/>
          </a:xfrm>
          <a:custGeom>
            <a:avLst/>
            <a:gdLst/>
            <a:ahLst/>
            <a:cxnLst/>
            <a:rect l="l" t="t" r="r" b="b"/>
            <a:pathLst>
              <a:path w="33654" h="53975">
                <a:moveTo>
                  <a:pt x="2335" y="42962"/>
                </a:moveTo>
                <a:lnTo>
                  <a:pt x="0" y="50071"/>
                </a:lnTo>
                <a:lnTo>
                  <a:pt x="3601" y="52186"/>
                </a:lnTo>
                <a:lnTo>
                  <a:pt x="8806" y="53569"/>
                </a:lnTo>
                <a:lnTo>
                  <a:pt x="26616" y="53569"/>
                </a:lnTo>
                <a:lnTo>
                  <a:pt x="33622" y="47202"/>
                </a:lnTo>
                <a:lnTo>
                  <a:pt x="33622" y="46668"/>
                </a:lnTo>
                <a:lnTo>
                  <a:pt x="9978" y="46668"/>
                </a:lnTo>
                <a:lnTo>
                  <a:pt x="5088" y="44763"/>
                </a:lnTo>
                <a:lnTo>
                  <a:pt x="2335" y="42962"/>
                </a:lnTo>
                <a:close/>
              </a:path>
              <a:path w="33654" h="53975">
                <a:moveTo>
                  <a:pt x="24397" y="0"/>
                </a:moveTo>
                <a:lnTo>
                  <a:pt x="8167" y="0"/>
                </a:lnTo>
                <a:lnTo>
                  <a:pt x="1486" y="6785"/>
                </a:lnTo>
                <a:lnTo>
                  <a:pt x="1486" y="21214"/>
                </a:lnTo>
                <a:lnTo>
                  <a:pt x="5842" y="26313"/>
                </a:lnTo>
                <a:lnTo>
                  <a:pt x="15067" y="29601"/>
                </a:lnTo>
                <a:lnTo>
                  <a:pt x="21957" y="32145"/>
                </a:lnTo>
                <a:lnTo>
                  <a:pt x="24606" y="34585"/>
                </a:lnTo>
                <a:lnTo>
                  <a:pt x="24606" y="43286"/>
                </a:lnTo>
                <a:lnTo>
                  <a:pt x="21423" y="46668"/>
                </a:lnTo>
                <a:lnTo>
                  <a:pt x="33622" y="46668"/>
                </a:lnTo>
                <a:lnTo>
                  <a:pt x="33622" y="30554"/>
                </a:lnTo>
                <a:lnTo>
                  <a:pt x="29067" y="26093"/>
                </a:lnTo>
                <a:lnTo>
                  <a:pt x="13476" y="20156"/>
                </a:lnTo>
                <a:lnTo>
                  <a:pt x="10397" y="18250"/>
                </a:lnTo>
                <a:lnTo>
                  <a:pt x="10397" y="10188"/>
                </a:lnTo>
                <a:lnTo>
                  <a:pt x="13476" y="7005"/>
                </a:lnTo>
                <a:lnTo>
                  <a:pt x="30507" y="7005"/>
                </a:lnTo>
                <a:lnTo>
                  <a:pt x="31821" y="3183"/>
                </a:lnTo>
                <a:lnTo>
                  <a:pt x="28962" y="1486"/>
                </a:lnTo>
                <a:lnTo>
                  <a:pt x="24397" y="0"/>
                </a:lnTo>
                <a:close/>
              </a:path>
              <a:path w="33654" h="53975">
                <a:moveTo>
                  <a:pt x="30507" y="7005"/>
                </a:moveTo>
                <a:lnTo>
                  <a:pt x="23758" y="7005"/>
                </a:lnTo>
                <a:lnTo>
                  <a:pt x="27475" y="8701"/>
                </a:lnTo>
                <a:lnTo>
                  <a:pt x="29486" y="9978"/>
                </a:lnTo>
                <a:lnTo>
                  <a:pt x="30507" y="70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389899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0" y="38267"/>
                </a:lnTo>
                <a:lnTo>
                  <a:pt x="6692" y="46438"/>
                </a:lnTo>
                <a:lnTo>
                  <a:pt x="14626" y="51703"/>
                </a:lnTo>
                <a:lnTo>
                  <a:pt x="25234" y="53569"/>
                </a:lnTo>
                <a:lnTo>
                  <a:pt x="3340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0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86" y="26093"/>
                </a:lnTo>
                <a:lnTo>
                  <a:pt x="45286" y="24187"/>
                </a:lnTo>
                <a:lnTo>
                  <a:pt x="4499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66" y="6680"/>
                </a:lnTo>
                <a:lnTo>
                  <a:pt x="34459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66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4998" y="21852"/>
                </a:lnTo>
                <a:lnTo>
                  <a:pt x="44329" y="16428"/>
                </a:lnTo>
                <a:lnTo>
                  <a:pt x="40966" y="8556"/>
                </a:lnTo>
                <a:lnTo>
                  <a:pt x="38966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4424109" y="5785831"/>
            <a:ext cx="15787" cy="31960"/>
          </a:xfrm>
          <a:custGeom>
            <a:avLst/>
            <a:gdLst/>
            <a:ahLst/>
            <a:cxnLst/>
            <a:rect l="l" t="t" r="r" b="b"/>
            <a:pathLst>
              <a:path w="26034" h="52704">
                <a:moveTo>
                  <a:pt x="8167" y="1183"/>
                </a:moveTo>
                <a:lnTo>
                  <a:pt x="0" y="1183"/>
                </a:lnTo>
                <a:lnTo>
                  <a:pt x="314" y="5947"/>
                </a:lnTo>
                <a:lnTo>
                  <a:pt x="418" y="52511"/>
                </a:lnTo>
                <a:lnTo>
                  <a:pt x="9654" y="52511"/>
                </a:lnTo>
                <a:lnTo>
                  <a:pt x="9654" y="23549"/>
                </a:lnTo>
                <a:lnTo>
                  <a:pt x="9853" y="22072"/>
                </a:lnTo>
                <a:lnTo>
                  <a:pt x="11339" y="13790"/>
                </a:lnTo>
                <a:lnTo>
                  <a:pt x="13719" y="11256"/>
                </a:lnTo>
                <a:lnTo>
                  <a:pt x="8481" y="11256"/>
                </a:lnTo>
                <a:lnTo>
                  <a:pt x="8167" y="1183"/>
                </a:lnTo>
                <a:close/>
              </a:path>
              <a:path w="26034" h="52704">
                <a:moveTo>
                  <a:pt x="24177" y="0"/>
                </a:moveTo>
                <a:lnTo>
                  <a:pt x="16858" y="0"/>
                </a:lnTo>
                <a:lnTo>
                  <a:pt x="11235" y="4355"/>
                </a:lnTo>
                <a:lnTo>
                  <a:pt x="8910" y="11256"/>
                </a:lnTo>
                <a:lnTo>
                  <a:pt x="13719" y="11256"/>
                </a:lnTo>
                <a:lnTo>
                  <a:pt x="16009" y="8816"/>
                </a:lnTo>
                <a:lnTo>
                  <a:pt x="25768" y="8816"/>
                </a:lnTo>
                <a:lnTo>
                  <a:pt x="25768" y="324"/>
                </a:lnTo>
                <a:lnTo>
                  <a:pt x="24920" y="115"/>
                </a:lnTo>
                <a:lnTo>
                  <a:pt x="24177" y="0"/>
                </a:lnTo>
                <a:close/>
              </a:path>
              <a:path w="26034" h="52704">
                <a:moveTo>
                  <a:pt x="25768" y="8816"/>
                </a:moveTo>
                <a:lnTo>
                  <a:pt x="23863" y="8816"/>
                </a:lnTo>
                <a:lnTo>
                  <a:pt x="24815" y="8921"/>
                </a:lnTo>
                <a:lnTo>
                  <a:pt x="25768" y="9130"/>
                </a:lnTo>
                <a:lnTo>
                  <a:pt x="25768" y="8816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4469898" y="5771296"/>
            <a:ext cx="695651" cy="60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4091038" y="5439845"/>
            <a:ext cx="135158" cy="125531"/>
          </a:xfrm>
          <a:custGeom>
            <a:avLst/>
            <a:gdLst/>
            <a:ahLst/>
            <a:cxnLst/>
            <a:rect l="l" t="t" r="r" b="b"/>
            <a:pathLst>
              <a:path w="222884" h="207009">
                <a:moveTo>
                  <a:pt x="64960" y="3"/>
                </a:moveTo>
                <a:lnTo>
                  <a:pt x="40860" y="5346"/>
                </a:lnTo>
                <a:lnTo>
                  <a:pt x="19695" y="19657"/>
                </a:lnTo>
                <a:lnTo>
                  <a:pt x="4923" y="41925"/>
                </a:lnTo>
                <a:lnTo>
                  <a:pt x="0" y="67279"/>
                </a:lnTo>
                <a:lnTo>
                  <a:pt x="4923" y="92633"/>
                </a:lnTo>
                <a:lnTo>
                  <a:pt x="19695" y="114900"/>
                </a:lnTo>
                <a:lnTo>
                  <a:pt x="111221" y="206447"/>
                </a:lnTo>
                <a:lnTo>
                  <a:pt x="126027" y="191642"/>
                </a:lnTo>
                <a:lnTo>
                  <a:pt x="111221" y="191642"/>
                </a:lnTo>
                <a:lnTo>
                  <a:pt x="27098" y="107498"/>
                </a:lnTo>
                <a:lnTo>
                  <a:pt x="14623" y="88687"/>
                </a:lnTo>
                <a:lnTo>
                  <a:pt x="10465" y="67275"/>
                </a:lnTo>
                <a:lnTo>
                  <a:pt x="14623" y="45864"/>
                </a:lnTo>
                <a:lnTo>
                  <a:pt x="45899" y="14588"/>
                </a:lnTo>
                <a:lnTo>
                  <a:pt x="101144" y="10432"/>
                </a:lnTo>
                <a:lnTo>
                  <a:pt x="89306" y="3631"/>
                </a:lnTo>
                <a:lnTo>
                  <a:pt x="64960" y="3"/>
                </a:lnTo>
                <a:close/>
              </a:path>
              <a:path w="222884" h="207009">
                <a:moveTo>
                  <a:pt x="189135" y="10435"/>
                </a:moveTo>
                <a:lnTo>
                  <a:pt x="155141" y="10435"/>
                </a:lnTo>
                <a:lnTo>
                  <a:pt x="176554" y="14591"/>
                </a:lnTo>
                <a:lnTo>
                  <a:pt x="195355" y="27060"/>
                </a:lnTo>
                <a:lnTo>
                  <a:pt x="207835" y="45864"/>
                </a:lnTo>
                <a:lnTo>
                  <a:pt x="211995" y="67279"/>
                </a:lnTo>
                <a:lnTo>
                  <a:pt x="207835" y="88687"/>
                </a:lnTo>
                <a:lnTo>
                  <a:pt x="195355" y="107498"/>
                </a:lnTo>
                <a:lnTo>
                  <a:pt x="111221" y="191642"/>
                </a:lnTo>
                <a:lnTo>
                  <a:pt x="126027" y="191642"/>
                </a:lnTo>
                <a:lnTo>
                  <a:pt x="202768" y="114900"/>
                </a:lnTo>
                <a:lnTo>
                  <a:pt x="217534" y="92633"/>
                </a:lnTo>
                <a:lnTo>
                  <a:pt x="222455" y="67275"/>
                </a:lnTo>
                <a:lnTo>
                  <a:pt x="217534" y="41925"/>
                </a:lnTo>
                <a:lnTo>
                  <a:pt x="202768" y="19657"/>
                </a:lnTo>
                <a:lnTo>
                  <a:pt x="189135" y="10435"/>
                </a:lnTo>
                <a:close/>
              </a:path>
              <a:path w="222884" h="207009">
                <a:moveTo>
                  <a:pt x="101144" y="10432"/>
                </a:moveTo>
                <a:lnTo>
                  <a:pt x="67306" y="10432"/>
                </a:lnTo>
                <a:lnTo>
                  <a:pt x="78180" y="11471"/>
                </a:lnTo>
                <a:lnTo>
                  <a:pt x="88729" y="14591"/>
                </a:lnTo>
                <a:lnTo>
                  <a:pt x="98612" y="19784"/>
                </a:lnTo>
                <a:lnTo>
                  <a:pt x="107525" y="27060"/>
                </a:lnTo>
                <a:lnTo>
                  <a:pt x="111221" y="30756"/>
                </a:lnTo>
                <a:lnTo>
                  <a:pt x="114928" y="27060"/>
                </a:lnTo>
                <a:lnTo>
                  <a:pt x="131269" y="16223"/>
                </a:lnTo>
                <a:lnTo>
                  <a:pt x="111221" y="16223"/>
                </a:lnTo>
                <a:lnTo>
                  <a:pt x="101144" y="10432"/>
                </a:lnTo>
                <a:close/>
              </a:path>
              <a:path w="222884" h="207009">
                <a:moveTo>
                  <a:pt x="157513" y="0"/>
                </a:moveTo>
                <a:lnTo>
                  <a:pt x="133143" y="3631"/>
                </a:lnTo>
                <a:lnTo>
                  <a:pt x="111221" y="16223"/>
                </a:lnTo>
                <a:lnTo>
                  <a:pt x="131269" y="16223"/>
                </a:lnTo>
                <a:lnTo>
                  <a:pt x="133746" y="14588"/>
                </a:lnTo>
                <a:lnTo>
                  <a:pt x="155141" y="10435"/>
                </a:lnTo>
                <a:lnTo>
                  <a:pt x="189135" y="10435"/>
                </a:lnTo>
                <a:lnTo>
                  <a:pt x="181604" y="5344"/>
                </a:lnTo>
                <a:lnTo>
                  <a:pt x="15751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4336886" y="5439614"/>
            <a:ext cx="124375" cy="124375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83849" y="191324"/>
                </a:moveTo>
                <a:lnTo>
                  <a:pt x="150037" y="191324"/>
                </a:lnTo>
                <a:lnTo>
                  <a:pt x="204559" y="204957"/>
                </a:lnTo>
                <a:lnTo>
                  <a:pt x="202641" y="193941"/>
                </a:lnTo>
                <a:lnTo>
                  <a:pt x="194329" y="193941"/>
                </a:lnTo>
                <a:lnTo>
                  <a:pt x="183849" y="191324"/>
                </a:lnTo>
                <a:close/>
              </a:path>
              <a:path w="205104" h="205104">
                <a:moveTo>
                  <a:pt x="101766" y="0"/>
                </a:moveTo>
                <a:lnTo>
                  <a:pt x="62192" y="8011"/>
                </a:lnTo>
                <a:lnTo>
                  <a:pt x="29840" y="29845"/>
                </a:lnTo>
                <a:lnTo>
                  <a:pt x="8010" y="62201"/>
                </a:lnTo>
                <a:lnTo>
                  <a:pt x="0" y="101777"/>
                </a:lnTo>
                <a:lnTo>
                  <a:pt x="8010" y="141356"/>
                </a:lnTo>
                <a:lnTo>
                  <a:pt x="29840" y="173711"/>
                </a:lnTo>
                <a:lnTo>
                  <a:pt x="62192" y="195543"/>
                </a:lnTo>
                <a:lnTo>
                  <a:pt x="101766" y="203554"/>
                </a:lnTo>
                <a:lnTo>
                  <a:pt x="114313" y="202768"/>
                </a:lnTo>
                <a:lnTo>
                  <a:pt x="126644" y="200438"/>
                </a:lnTo>
                <a:lnTo>
                  <a:pt x="138603" y="196609"/>
                </a:lnTo>
                <a:lnTo>
                  <a:pt x="141317" y="195355"/>
                </a:lnTo>
                <a:lnTo>
                  <a:pt x="101766" y="195355"/>
                </a:lnTo>
                <a:lnTo>
                  <a:pt x="64580" y="187646"/>
                </a:lnTo>
                <a:lnTo>
                  <a:pt x="34432" y="166691"/>
                </a:lnTo>
                <a:lnTo>
                  <a:pt x="14577" y="135746"/>
                </a:lnTo>
                <a:lnTo>
                  <a:pt x="8271" y="98070"/>
                </a:lnTo>
                <a:lnTo>
                  <a:pt x="16323" y="63999"/>
                </a:lnTo>
                <a:lnTo>
                  <a:pt x="35827" y="35823"/>
                </a:lnTo>
                <a:lnTo>
                  <a:pt x="64003" y="16321"/>
                </a:lnTo>
                <a:lnTo>
                  <a:pt x="98070" y="8271"/>
                </a:lnTo>
                <a:lnTo>
                  <a:pt x="141727" y="8271"/>
                </a:lnTo>
                <a:lnTo>
                  <a:pt x="141342" y="8011"/>
                </a:lnTo>
                <a:lnTo>
                  <a:pt x="101766" y="0"/>
                </a:lnTo>
                <a:close/>
              </a:path>
              <a:path w="205104" h="205104">
                <a:moveTo>
                  <a:pt x="148759" y="183460"/>
                </a:moveTo>
                <a:lnTo>
                  <a:pt x="146655" y="183868"/>
                </a:lnTo>
                <a:lnTo>
                  <a:pt x="144780" y="184842"/>
                </a:lnTo>
                <a:lnTo>
                  <a:pt x="134553" y="189391"/>
                </a:lnTo>
                <a:lnTo>
                  <a:pt x="123890" y="192682"/>
                </a:lnTo>
                <a:lnTo>
                  <a:pt x="112918" y="194681"/>
                </a:lnTo>
                <a:lnTo>
                  <a:pt x="101766" y="195355"/>
                </a:lnTo>
                <a:lnTo>
                  <a:pt x="141317" y="195355"/>
                </a:lnTo>
                <a:lnTo>
                  <a:pt x="150037" y="191324"/>
                </a:lnTo>
                <a:lnTo>
                  <a:pt x="183849" y="191324"/>
                </a:lnTo>
                <a:lnTo>
                  <a:pt x="158110" y="184894"/>
                </a:lnTo>
                <a:lnTo>
                  <a:pt x="156979" y="184675"/>
                </a:lnTo>
                <a:lnTo>
                  <a:pt x="148759" y="183460"/>
                </a:lnTo>
                <a:close/>
              </a:path>
              <a:path w="205104" h="205104">
                <a:moveTo>
                  <a:pt x="141727" y="8271"/>
                </a:moveTo>
                <a:lnTo>
                  <a:pt x="98070" y="8271"/>
                </a:lnTo>
                <a:lnTo>
                  <a:pt x="135745" y="14584"/>
                </a:lnTo>
                <a:lnTo>
                  <a:pt x="166686" y="34445"/>
                </a:lnTo>
                <a:lnTo>
                  <a:pt x="187637" y="64595"/>
                </a:lnTo>
                <a:lnTo>
                  <a:pt x="195344" y="101777"/>
                </a:lnTo>
                <a:lnTo>
                  <a:pt x="194900" y="110870"/>
                </a:lnTo>
                <a:lnTo>
                  <a:pt x="193571" y="119823"/>
                </a:lnTo>
                <a:lnTo>
                  <a:pt x="191364" y="128611"/>
                </a:lnTo>
                <a:lnTo>
                  <a:pt x="188287" y="137210"/>
                </a:lnTo>
                <a:lnTo>
                  <a:pt x="186852" y="140676"/>
                </a:lnTo>
                <a:lnTo>
                  <a:pt x="186172" y="144393"/>
                </a:lnTo>
                <a:lnTo>
                  <a:pt x="187041" y="151806"/>
                </a:lnTo>
                <a:lnTo>
                  <a:pt x="187208" y="153084"/>
                </a:lnTo>
                <a:lnTo>
                  <a:pt x="194329" y="193941"/>
                </a:lnTo>
                <a:lnTo>
                  <a:pt x="202641" y="193941"/>
                </a:lnTo>
                <a:lnTo>
                  <a:pt x="194035" y="144508"/>
                </a:lnTo>
                <a:lnTo>
                  <a:pt x="198185" y="134193"/>
                </a:lnTo>
                <a:lnTo>
                  <a:pt x="201157" y="123610"/>
                </a:lnTo>
                <a:lnTo>
                  <a:pt x="202945" y="112793"/>
                </a:lnTo>
                <a:lnTo>
                  <a:pt x="203543" y="101777"/>
                </a:lnTo>
                <a:lnTo>
                  <a:pt x="195531" y="62201"/>
                </a:lnTo>
                <a:lnTo>
                  <a:pt x="173697" y="29845"/>
                </a:lnTo>
                <a:lnTo>
                  <a:pt x="141727" y="827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590531" y="5441351"/>
            <a:ext cx="104738" cy="117830"/>
          </a:xfrm>
          <a:custGeom>
            <a:avLst/>
            <a:gdLst/>
            <a:ahLst/>
            <a:cxnLst/>
            <a:rect l="l" t="t" r="r" b="b"/>
            <a:pathLst>
              <a:path w="172720" h="194309">
                <a:moveTo>
                  <a:pt x="115263" y="0"/>
                </a:moveTo>
                <a:lnTo>
                  <a:pt x="109117" y="5434"/>
                </a:lnTo>
                <a:lnTo>
                  <a:pt x="157911" y="60605"/>
                </a:lnTo>
                <a:lnTo>
                  <a:pt x="63013" y="60605"/>
                </a:lnTo>
                <a:lnTo>
                  <a:pt x="27345" y="70748"/>
                </a:lnTo>
                <a:lnTo>
                  <a:pt x="8556" y="93118"/>
                </a:lnTo>
                <a:lnTo>
                  <a:pt x="1242" y="115624"/>
                </a:lnTo>
                <a:lnTo>
                  <a:pt x="0" y="126174"/>
                </a:lnTo>
                <a:lnTo>
                  <a:pt x="0" y="193784"/>
                </a:lnTo>
                <a:lnTo>
                  <a:pt x="8198" y="193784"/>
                </a:lnTo>
                <a:lnTo>
                  <a:pt x="8206" y="126174"/>
                </a:lnTo>
                <a:lnTo>
                  <a:pt x="9318" y="116280"/>
                </a:lnTo>
                <a:lnTo>
                  <a:pt x="15714" y="96641"/>
                </a:lnTo>
                <a:lnTo>
                  <a:pt x="32055" y="77441"/>
                </a:lnTo>
                <a:lnTo>
                  <a:pt x="63013" y="68793"/>
                </a:lnTo>
                <a:lnTo>
                  <a:pt x="168584" y="68793"/>
                </a:lnTo>
                <a:lnTo>
                  <a:pt x="172382" y="64594"/>
                </a:lnTo>
                <a:lnTo>
                  <a:pt x="115263" y="0"/>
                </a:lnTo>
                <a:close/>
              </a:path>
              <a:path w="172720" h="194309">
                <a:moveTo>
                  <a:pt x="168584" y="68793"/>
                </a:moveTo>
                <a:lnTo>
                  <a:pt x="157482" y="68793"/>
                </a:lnTo>
                <a:lnTo>
                  <a:pt x="107965" y="123357"/>
                </a:lnTo>
                <a:lnTo>
                  <a:pt x="113137" y="130090"/>
                </a:lnTo>
                <a:lnTo>
                  <a:pt x="168584" y="6879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497605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65" y="0"/>
                </a:moveTo>
                <a:lnTo>
                  <a:pt x="26111" y="2542"/>
                </a:lnTo>
                <a:lnTo>
                  <a:pt x="12893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3" y="71974"/>
                </a:lnTo>
                <a:lnTo>
                  <a:pt x="26111" y="79704"/>
                </a:lnTo>
                <a:lnTo>
                  <a:pt x="41265" y="82290"/>
                </a:lnTo>
                <a:lnTo>
                  <a:pt x="54021" y="80507"/>
                </a:lnTo>
                <a:lnTo>
                  <a:pt x="65596" y="74864"/>
                </a:lnTo>
                <a:lnTo>
                  <a:pt x="74542" y="64921"/>
                </a:lnTo>
                <a:lnTo>
                  <a:pt x="75167" y="63034"/>
                </a:lnTo>
                <a:lnTo>
                  <a:pt x="41265" y="63034"/>
                </a:lnTo>
                <a:lnTo>
                  <a:pt x="32909" y="61251"/>
                </a:lnTo>
                <a:lnTo>
                  <a:pt x="26551" y="56455"/>
                </a:lnTo>
                <a:lnTo>
                  <a:pt x="22506" y="49477"/>
                </a:lnTo>
                <a:lnTo>
                  <a:pt x="21088" y="41150"/>
                </a:lnTo>
                <a:lnTo>
                  <a:pt x="22521" y="32050"/>
                </a:lnTo>
                <a:lnTo>
                  <a:pt x="26590" y="25068"/>
                </a:lnTo>
                <a:lnTo>
                  <a:pt x="32953" y="20593"/>
                </a:lnTo>
                <a:lnTo>
                  <a:pt x="41265" y="19015"/>
                </a:lnTo>
                <a:lnTo>
                  <a:pt x="75088" y="19015"/>
                </a:lnTo>
                <a:lnTo>
                  <a:pt x="74262" y="16680"/>
                </a:lnTo>
                <a:lnTo>
                  <a:pt x="65263" y="7190"/>
                </a:lnTo>
                <a:lnTo>
                  <a:pt x="53742" y="1742"/>
                </a:lnTo>
                <a:lnTo>
                  <a:pt x="41265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19" y="59013"/>
                </a:lnTo>
                <a:lnTo>
                  <a:pt x="49998" y="63034"/>
                </a:lnTo>
                <a:lnTo>
                  <a:pt x="75167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88" y="19015"/>
                </a:moveTo>
                <a:lnTo>
                  <a:pt x="49883" y="19015"/>
                </a:lnTo>
                <a:lnTo>
                  <a:pt x="56008" y="22240"/>
                </a:lnTo>
                <a:lnTo>
                  <a:pt x="58877" y="30543"/>
                </a:lnTo>
                <a:lnTo>
                  <a:pt x="79170" y="30543"/>
                </a:lnTo>
                <a:lnTo>
                  <a:pt x="75088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549042" y="955357"/>
            <a:ext cx="50443" cy="50829"/>
          </a:xfrm>
          <a:custGeom>
            <a:avLst/>
            <a:gdLst/>
            <a:ahLst/>
            <a:cxnLst/>
            <a:rect l="l" t="t" r="r" b="b"/>
            <a:pathLst>
              <a:path w="83184" h="83819">
                <a:moveTo>
                  <a:pt x="41590" y="0"/>
                </a:moveTo>
                <a:lnTo>
                  <a:pt x="26234" y="2631"/>
                </a:lnTo>
                <a:lnTo>
                  <a:pt x="12922" y="10512"/>
                </a:lnTo>
                <a:lnTo>
                  <a:pt x="3546" y="23624"/>
                </a:lnTo>
                <a:lnTo>
                  <a:pt x="0" y="41946"/>
                </a:lnTo>
                <a:lnTo>
                  <a:pt x="3444" y="60288"/>
                </a:lnTo>
                <a:lnTo>
                  <a:pt x="12622" y="73352"/>
                </a:lnTo>
                <a:lnTo>
                  <a:pt x="25797" y="81168"/>
                </a:lnTo>
                <a:lnTo>
                  <a:pt x="41234" y="83767"/>
                </a:lnTo>
                <a:lnTo>
                  <a:pt x="58028" y="80701"/>
                </a:lnTo>
                <a:lnTo>
                  <a:pt x="71147" y="72107"/>
                </a:lnTo>
                <a:lnTo>
                  <a:pt x="76492" y="63830"/>
                </a:lnTo>
                <a:lnTo>
                  <a:pt x="41359" y="63830"/>
                </a:lnTo>
                <a:lnTo>
                  <a:pt x="33813" y="62435"/>
                </a:lnTo>
                <a:lnTo>
                  <a:pt x="27327" y="58287"/>
                </a:lnTo>
                <a:lnTo>
                  <a:pt x="22787" y="51439"/>
                </a:lnTo>
                <a:lnTo>
                  <a:pt x="21077" y="41946"/>
                </a:lnTo>
                <a:lnTo>
                  <a:pt x="22810" y="32301"/>
                </a:lnTo>
                <a:lnTo>
                  <a:pt x="27407" y="25466"/>
                </a:lnTo>
                <a:lnTo>
                  <a:pt x="33967" y="21398"/>
                </a:lnTo>
                <a:lnTo>
                  <a:pt x="41590" y="20051"/>
                </a:lnTo>
                <a:lnTo>
                  <a:pt x="76669" y="20051"/>
                </a:lnTo>
                <a:lnTo>
                  <a:pt x="69899" y="10512"/>
                </a:lnTo>
                <a:lnTo>
                  <a:pt x="56725" y="2631"/>
                </a:lnTo>
                <a:lnTo>
                  <a:pt x="41590" y="0"/>
                </a:lnTo>
                <a:close/>
              </a:path>
              <a:path w="83184" h="83819">
                <a:moveTo>
                  <a:pt x="76669" y="20051"/>
                </a:moveTo>
                <a:lnTo>
                  <a:pt x="41590" y="20051"/>
                </a:lnTo>
                <a:lnTo>
                  <a:pt x="48955" y="21445"/>
                </a:lnTo>
                <a:lnTo>
                  <a:pt x="55377" y="25592"/>
                </a:lnTo>
                <a:lnTo>
                  <a:pt x="59919" y="32442"/>
                </a:lnTo>
                <a:lnTo>
                  <a:pt x="61642" y="41946"/>
                </a:lnTo>
                <a:lnTo>
                  <a:pt x="59883" y="51439"/>
                </a:lnTo>
                <a:lnTo>
                  <a:pt x="55262" y="58287"/>
                </a:lnTo>
                <a:lnTo>
                  <a:pt x="48760" y="62435"/>
                </a:lnTo>
                <a:lnTo>
                  <a:pt x="41359" y="63830"/>
                </a:lnTo>
                <a:lnTo>
                  <a:pt x="76492" y="63830"/>
                </a:lnTo>
                <a:lnTo>
                  <a:pt x="79683" y="58888"/>
                </a:lnTo>
                <a:lnTo>
                  <a:pt x="82730" y="41946"/>
                </a:lnTo>
                <a:lnTo>
                  <a:pt x="79204" y="23624"/>
                </a:lnTo>
                <a:lnTo>
                  <a:pt x="76669" y="2005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4605502" y="956237"/>
            <a:ext cx="41587" cy="49288"/>
          </a:xfrm>
          <a:custGeom>
            <a:avLst/>
            <a:gdLst/>
            <a:ahLst/>
            <a:cxnLst/>
            <a:rect l="l" t="t" r="r" b="b"/>
            <a:pathLst>
              <a:path w="68579" h="81280">
                <a:moveTo>
                  <a:pt x="26629" y="0"/>
                </a:moveTo>
                <a:lnTo>
                  <a:pt x="0" y="48"/>
                </a:lnTo>
                <a:lnTo>
                  <a:pt x="0" y="80705"/>
                </a:lnTo>
                <a:lnTo>
                  <a:pt x="21067" y="80705"/>
                </a:lnTo>
                <a:lnTo>
                  <a:pt x="21067" y="55460"/>
                </a:lnTo>
                <a:lnTo>
                  <a:pt x="54606" y="55460"/>
                </a:lnTo>
                <a:lnTo>
                  <a:pt x="52553" y="52130"/>
                </a:lnTo>
                <a:lnTo>
                  <a:pt x="57755" y="47471"/>
                </a:lnTo>
                <a:lnTo>
                  <a:pt x="61473" y="41805"/>
                </a:lnTo>
                <a:lnTo>
                  <a:pt x="62711" y="38298"/>
                </a:lnTo>
                <a:lnTo>
                  <a:pt x="20753" y="38298"/>
                </a:lnTo>
                <a:lnTo>
                  <a:pt x="20753" y="18362"/>
                </a:lnTo>
                <a:lnTo>
                  <a:pt x="62777" y="18362"/>
                </a:lnTo>
                <a:lnTo>
                  <a:pt x="62744" y="18168"/>
                </a:lnTo>
                <a:lnTo>
                  <a:pt x="57328" y="9014"/>
                </a:lnTo>
                <a:lnTo>
                  <a:pt x="48259" y="2518"/>
                </a:lnTo>
                <a:lnTo>
                  <a:pt x="35506" y="48"/>
                </a:lnTo>
                <a:lnTo>
                  <a:pt x="26629" y="0"/>
                </a:lnTo>
                <a:close/>
              </a:path>
              <a:path w="68579" h="81280">
                <a:moveTo>
                  <a:pt x="54606" y="55460"/>
                </a:moveTo>
                <a:lnTo>
                  <a:pt x="32156" y="55460"/>
                </a:lnTo>
                <a:lnTo>
                  <a:pt x="45977" y="80705"/>
                </a:lnTo>
                <a:lnTo>
                  <a:pt x="68332" y="80705"/>
                </a:lnTo>
                <a:lnTo>
                  <a:pt x="68332" y="77721"/>
                </a:lnTo>
                <a:lnTo>
                  <a:pt x="54606" y="55460"/>
                </a:lnTo>
                <a:close/>
              </a:path>
              <a:path w="68579" h="81280">
                <a:moveTo>
                  <a:pt x="62777" y="18362"/>
                </a:moveTo>
                <a:lnTo>
                  <a:pt x="41370" y="18362"/>
                </a:lnTo>
                <a:lnTo>
                  <a:pt x="44134" y="23084"/>
                </a:lnTo>
                <a:lnTo>
                  <a:pt x="44134" y="33241"/>
                </a:lnTo>
                <a:lnTo>
                  <a:pt x="41265" y="38298"/>
                </a:lnTo>
                <a:lnTo>
                  <a:pt x="62711" y="38298"/>
                </a:lnTo>
                <a:lnTo>
                  <a:pt x="63727" y="35422"/>
                </a:lnTo>
                <a:lnTo>
                  <a:pt x="64542" y="28613"/>
                </a:lnTo>
                <a:lnTo>
                  <a:pt x="62777" y="18362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4648489" y="955838"/>
            <a:ext cx="50829" cy="49673"/>
          </a:xfrm>
          <a:custGeom>
            <a:avLst/>
            <a:gdLst/>
            <a:ahLst/>
            <a:cxnLst/>
            <a:rect l="l" t="t" r="r" b="b"/>
            <a:pathLst>
              <a:path w="83820" h="81914">
                <a:moveTo>
                  <a:pt x="46679" y="0"/>
                </a:moveTo>
                <a:lnTo>
                  <a:pt x="37004" y="0"/>
                </a:lnTo>
                <a:lnTo>
                  <a:pt x="0" y="78594"/>
                </a:lnTo>
                <a:lnTo>
                  <a:pt x="0" y="81494"/>
                </a:lnTo>
                <a:lnTo>
                  <a:pt x="22020" y="81494"/>
                </a:lnTo>
                <a:lnTo>
                  <a:pt x="26627" y="71453"/>
                </a:lnTo>
                <a:lnTo>
                  <a:pt x="79997" y="71453"/>
                </a:lnTo>
                <a:lnTo>
                  <a:pt x="71780" y="53830"/>
                </a:lnTo>
                <a:lnTo>
                  <a:pt x="33412" y="53830"/>
                </a:lnTo>
                <a:lnTo>
                  <a:pt x="41705" y="34365"/>
                </a:lnTo>
                <a:lnTo>
                  <a:pt x="62703" y="34365"/>
                </a:lnTo>
                <a:lnTo>
                  <a:pt x="46679" y="0"/>
                </a:lnTo>
                <a:close/>
              </a:path>
              <a:path w="83820" h="81914">
                <a:moveTo>
                  <a:pt x="79997" y="71453"/>
                </a:moveTo>
                <a:lnTo>
                  <a:pt x="56815" y="71453"/>
                </a:lnTo>
                <a:lnTo>
                  <a:pt x="61558" y="81494"/>
                </a:lnTo>
                <a:lnTo>
                  <a:pt x="83327" y="81494"/>
                </a:lnTo>
                <a:lnTo>
                  <a:pt x="83327" y="78594"/>
                </a:lnTo>
                <a:lnTo>
                  <a:pt x="79997" y="71453"/>
                </a:lnTo>
                <a:close/>
              </a:path>
              <a:path w="83820" h="81914">
                <a:moveTo>
                  <a:pt x="62703" y="34365"/>
                </a:moveTo>
                <a:lnTo>
                  <a:pt x="41705" y="34365"/>
                </a:lnTo>
                <a:lnTo>
                  <a:pt x="50134" y="53830"/>
                </a:lnTo>
                <a:lnTo>
                  <a:pt x="71780" y="53830"/>
                </a:lnTo>
                <a:lnTo>
                  <a:pt x="62703" y="3436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4702232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98" y="0"/>
                </a:moveTo>
                <a:lnTo>
                  <a:pt x="0" y="0"/>
                </a:lnTo>
                <a:lnTo>
                  <a:pt x="0" y="80678"/>
                </a:lnTo>
                <a:lnTo>
                  <a:pt x="50249" y="80678"/>
                </a:lnTo>
                <a:lnTo>
                  <a:pt x="50249" y="61767"/>
                </a:lnTo>
                <a:lnTo>
                  <a:pt x="21098" y="61767"/>
                </a:lnTo>
                <a:lnTo>
                  <a:pt x="2109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4750532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76" y="0"/>
                </a:moveTo>
                <a:lnTo>
                  <a:pt x="26115" y="2542"/>
                </a:lnTo>
                <a:lnTo>
                  <a:pt x="12894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4" y="71974"/>
                </a:lnTo>
                <a:lnTo>
                  <a:pt x="26115" y="79704"/>
                </a:lnTo>
                <a:lnTo>
                  <a:pt x="41276" y="82290"/>
                </a:lnTo>
                <a:lnTo>
                  <a:pt x="54036" y="80507"/>
                </a:lnTo>
                <a:lnTo>
                  <a:pt x="65609" y="74864"/>
                </a:lnTo>
                <a:lnTo>
                  <a:pt x="74549" y="64921"/>
                </a:lnTo>
                <a:lnTo>
                  <a:pt x="75174" y="63034"/>
                </a:lnTo>
                <a:lnTo>
                  <a:pt x="41276" y="63034"/>
                </a:lnTo>
                <a:lnTo>
                  <a:pt x="32919" y="61251"/>
                </a:lnTo>
                <a:lnTo>
                  <a:pt x="26562" y="56455"/>
                </a:lnTo>
                <a:lnTo>
                  <a:pt x="22516" y="49477"/>
                </a:lnTo>
                <a:lnTo>
                  <a:pt x="21098" y="41150"/>
                </a:lnTo>
                <a:lnTo>
                  <a:pt x="22533" y="32050"/>
                </a:lnTo>
                <a:lnTo>
                  <a:pt x="26605" y="25068"/>
                </a:lnTo>
                <a:lnTo>
                  <a:pt x="32968" y="20593"/>
                </a:lnTo>
                <a:lnTo>
                  <a:pt x="41276" y="19015"/>
                </a:lnTo>
                <a:lnTo>
                  <a:pt x="75099" y="19015"/>
                </a:lnTo>
                <a:lnTo>
                  <a:pt x="74272" y="16680"/>
                </a:lnTo>
                <a:lnTo>
                  <a:pt x="65274" y="7190"/>
                </a:lnTo>
                <a:lnTo>
                  <a:pt x="53752" y="1742"/>
                </a:lnTo>
                <a:lnTo>
                  <a:pt x="41276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30" y="59013"/>
                </a:lnTo>
                <a:lnTo>
                  <a:pt x="50019" y="63034"/>
                </a:lnTo>
                <a:lnTo>
                  <a:pt x="75174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99" y="19015"/>
                </a:moveTo>
                <a:lnTo>
                  <a:pt x="49893" y="19015"/>
                </a:lnTo>
                <a:lnTo>
                  <a:pt x="56019" y="22240"/>
                </a:lnTo>
                <a:lnTo>
                  <a:pt x="58898" y="30543"/>
                </a:lnTo>
                <a:lnTo>
                  <a:pt x="79180" y="30543"/>
                </a:lnTo>
                <a:lnTo>
                  <a:pt x="75099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4804601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88" y="0"/>
                </a:moveTo>
                <a:lnTo>
                  <a:pt x="0" y="0"/>
                </a:lnTo>
                <a:lnTo>
                  <a:pt x="0" y="80678"/>
                </a:lnTo>
                <a:lnTo>
                  <a:pt x="50239" y="80678"/>
                </a:lnTo>
                <a:lnTo>
                  <a:pt x="50239" y="61767"/>
                </a:lnTo>
                <a:lnTo>
                  <a:pt x="21088" y="61767"/>
                </a:lnTo>
                <a:lnTo>
                  <a:pt x="2108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4838740" y="956331"/>
            <a:ext cx="40047" cy="49673"/>
          </a:xfrm>
          <a:custGeom>
            <a:avLst/>
            <a:gdLst/>
            <a:ahLst/>
            <a:cxnLst/>
            <a:rect l="l" t="t" r="r" b="b"/>
            <a:pathLst>
              <a:path w="66040" h="81914">
                <a:moveTo>
                  <a:pt x="21098" y="0"/>
                </a:moveTo>
                <a:lnTo>
                  <a:pt x="0" y="0"/>
                </a:lnTo>
                <a:lnTo>
                  <a:pt x="0" y="54050"/>
                </a:lnTo>
                <a:lnTo>
                  <a:pt x="2733" y="66000"/>
                </a:lnTo>
                <a:lnTo>
                  <a:pt x="10025" y="74658"/>
                </a:lnTo>
                <a:lnTo>
                  <a:pt x="20514" y="79926"/>
                </a:lnTo>
                <a:lnTo>
                  <a:pt x="32836" y="81704"/>
                </a:lnTo>
                <a:lnTo>
                  <a:pt x="45084" y="79926"/>
                </a:lnTo>
                <a:lnTo>
                  <a:pt x="55502" y="74658"/>
                </a:lnTo>
                <a:lnTo>
                  <a:pt x="62741" y="66000"/>
                </a:lnTo>
                <a:lnTo>
                  <a:pt x="63388" y="63149"/>
                </a:lnTo>
                <a:lnTo>
                  <a:pt x="26973" y="63149"/>
                </a:lnTo>
                <a:lnTo>
                  <a:pt x="21098" y="60270"/>
                </a:lnTo>
                <a:lnTo>
                  <a:pt x="21098" y="0"/>
                </a:lnTo>
                <a:close/>
              </a:path>
              <a:path w="66040" h="81914">
                <a:moveTo>
                  <a:pt x="65453" y="0"/>
                </a:moveTo>
                <a:lnTo>
                  <a:pt x="44605" y="0"/>
                </a:lnTo>
                <a:lnTo>
                  <a:pt x="44605" y="60270"/>
                </a:lnTo>
                <a:lnTo>
                  <a:pt x="38616" y="63149"/>
                </a:lnTo>
                <a:lnTo>
                  <a:pt x="63388" y="63149"/>
                </a:lnTo>
                <a:lnTo>
                  <a:pt x="65453" y="54050"/>
                </a:lnTo>
                <a:lnTo>
                  <a:pt x="6545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887093" y="956128"/>
            <a:ext cx="39276" cy="48903"/>
          </a:xfrm>
          <a:custGeom>
            <a:avLst/>
            <a:gdLst/>
            <a:ahLst/>
            <a:cxnLst/>
            <a:rect l="l" t="t" r="r" b="b"/>
            <a:pathLst>
              <a:path w="64770" h="80644">
                <a:moveTo>
                  <a:pt x="35601" y="0"/>
                </a:moveTo>
                <a:lnTo>
                  <a:pt x="0" y="0"/>
                </a:lnTo>
                <a:lnTo>
                  <a:pt x="0" y="80542"/>
                </a:lnTo>
                <a:lnTo>
                  <a:pt x="38846" y="80542"/>
                </a:lnTo>
                <a:lnTo>
                  <a:pt x="49841" y="78653"/>
                </a:lnTo>
                <a:lnTo>
                  <a:pt x="57856" y="73462"/>
                </a:lnTo>
                <a:lnTo>
                  <a:pt x="62762" y="65677"/>
                </a:lnTo>
                <a:lnTo>
                  <a:pt x="63356" y="62228"/>
                </a:lnTo>
                <a:lnTo>
                  <a:pt x="21088" y="62228"/>
                </a:lnTo>
                <a:lnTo>
                  <a:pt x="21088" y="48857"/>
                </a:lnTo>
                <a:lnTo>
                  <a:pt x="64427" y="48857"/>
                </a:lnTo>
                <a:lnTo>
                  <a:pt x="64427" y="48626"/>
                </a:lnTo>
                <a:lnTo>
                  <a:pt x="60951" y="42051"/>
                </a:lnTo>
                <a:lnTo>
                  <a:pt x="54417" y="38700"/>
                </a:lnTo>
                <a:lnTo>
                  <a:pt x="58438" y="35485"/>
                </a:lnTo>
                <a:lnTo>
                  <a:pt x="60140" y="31800"/>
                </a:lnTo>
                <a:lnTo>
                  <a:pt x="21088" y="31800"/>
                </a:lnTo>
                <a:lnTo>
                  <a:pt x="21088" y="18313"/>
                </a:lnTo>
                <a:lnTo>
                  <a:pt x="59908" y="18313"/>
                </a:lnTo>
                <a:lnTo>
                  <a:pt x="59220" y="14581"/>
                </a:lnTo>
                <a:lnTo>
                  <a:pt x="53968" y="6770"/>
                </a:lnTo>
                <a:lnTo>
                  <a:pt x="45906" y="1765"/>
                </a:lnTo>
                <a:lnTo>
                  <a:pt x="35601" y="0"/>
                </a:lnTo>
                <a:close/>
              </a:path>
              <a:path w="64770" h="80644">
                <a:moveTo>
                  <a:pt x="64427" y="48857"/>
                </a:moveTo>
                <a:lnTo>
                  <a:pt x="38616" y="48857"/>
                </a:lnTo>
                <a:lnTo>
                  <a:pt x="39653" y="49192"/>
                </a:lnTo>
                <a:lnTo>
                  <a:pt x="40658" y="49652"/>
                </a:lnTo>
                <a:lnTo>
                  <a:pt x="42647" y="51035"/>
                </a:lnTo>
                <a:lnTo>
                  <a:pt x="43684" y="53579"/>
                </a:lnTo>
                <a:lnTo>
                  <a:pt x="43569" y="56008"/>
                </a:lnTo>
                <a:lnTo>
                  <a:pt x="43223" y="59223"/>
                </a:lnTo>
                <a:lnTo>
                  <a:pt x="41370" y="62228"/>
                </a:lnTo>
                <a:lnTo>
                  <a:pt x="63356" y="62228"/>
                </a:lnTo>
                <a:lnTo>
                  <a:pt x="64427" y="56008"/>
                </a:lnTo>
                <a:lnTo>
                  <a:pt x="64427" y="48857"/>
                </a:lnTo>
                <a:close/>
              </a:path>
              <a:path w="64770" h="80644">
                <a:moveTo>
                  <a:pt x="59908" y="18313"/>
                </a:moveTo>
                <a:lnTo>
                  <a:pt x="38386" y="18313"/>
                </a:lnTo>
                <a:lnTo>
                  <a:pt x="40459" y="21884"/>
                </a:lnTo>
                <a:lnTo>
                  <a:pt x="40344" y="25465"/>
                </a:lnTo>
                <a:lnTo>
                  <a:pt x="40218" y="28679"/>
                </a:lnTo>
                <a:lnTo>
                  <a:pt x="38145" y="31800"/>
                </a:lnTo>
                <a:lnTo>
                  <a:pt x="60140" y="31800"/>
                </a:lnTo>
                <a:lnTo>
                  <a:pt x="61097" y="29726"/>
                </a:lnTo>
                <a:lnTo>
                  <a:pt x="61097" y="24763"/>
                </a:lnTo>
                <a:lnTo>
                  <a:pt x="59908" y="1831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103596" y="831543"/>
            <a:ext cx="298425" cy="298810"/>
          </a:xfrm>
          <a:custGeom>
            <a:avLst/>
            <a:gdLst/>
            <a:ahLst/>
            <a:cxnLst/>
            <a:rect l="l" t="t" r="r" b="b"/>
            <a:pathLst>
              <a:path w="492125" h="492760">
                <a:moveTo>
                  <a:pt x="246055" y="0"/>
                </a:moveTo>
                <a:lnTo>
                  <a:pt x="196467" y="4999"/>
                </a:lnTo>
                <a:lnTo>
                  <a:pt x="150280" y="19336"/>
                </a:lnTo>
                <a:lnTo>
                  <a:pt x="108484" y="42023"/>
                </a:lnTo>
                <a:lnTo>
                  <a:pt x="72068" y="72069"/>
                </a:lnTo>
                <a:lnTo>
                  <a:pt x="42022" y="108486"/>
                </a:lnTo>
                <a:lnTo>
                  <a:pt x="19336" y="150284"/>
                </a:lnTo>
                <a:lnTo>
                  <a:pt x="4999" y="196474"/>
                </a:lnTo>
                <a:lnTo>
                  <a:pt x="0" y="246065"/>
                </a:lnTo>
                <a:lnTo>
                  <a:pt x="4999" y="295657"/>
                </a:lnTo>
                <a:lnTo>
                  <a:pt x="19336" y="341847"/>
                </a:lnTo>
                <a:lnTo>
                  <a:pt x="42022" y="383644"/>
                </a:lnTo>
                <a:lnTo>
                  <a:pt x="72068" y="420061"/>
                </a:lnTo>
                <a:lnTo>
                  <a:pt x="108484" y="450108"/>
                </a:lnTo>
                <a:lnTo>
                  <a:pt x="150280" y="472794"/>
                </a:lnTo>
                <a:lnTo>
                  <a:pt x="196467" y="487132"/>
                </a:lnTo>
                <a:lnTo>
                  <a:pt x="246055" y="492131"/>
                </a:lnTo>
                <a:lnTo>
                  <a:pt x="295643" y="487132"/>
                </a:lnTo>
                <a:lnTo>
                  <a:pt x="341830" y="472794"/>
                </a:lnTo>
                <a:lnTo>
                  <a:pt x="383626" y="450108"/>
                </a:lnTo>
                <a:lnTo>
                  <a:pt x="420042" y="420061"/>
                </a:lnTo>
                <a:lnTo>
                  <a:pt x="450087" y="383644"/>
                </a:lnTo>
                <a:lnTo>
                  <a:pt x="472774" y="341847"/>
                </a:lnTo>
                <a:lnTo>
                  <a:pt x="487111" y="295657"/>
                </a:lnTo>
                <a:lnTo>
                  <a:pt x="492110" y="246065"/>
                </a:lnTo>
                <a:lnTo>
                  <a:pt x="487111" y="196474"/>
                </a:lnTo>
                <a:lnTo>
                  <a:pt x="472774" y="150284"/>
                </a:lnTo>
                <a:lnTo>
                  <a:pt x="450087" y="108486"/>
                </a:lnTo>
                <a:lnTo>
                  <a:pt x="420042" y="72069"/>
                </a:lnTo>
                <a:lnTo>
                  <a:pt x="383626" y="42023"/>
                </a:lnTo>
                <a:lnTo>
                  <a:pt x="341830" y="19336"/>
                </a:lnTo>
                <a:lnTo>
                  <a:pt x="295643" y="4999"/>
                </a:lnTo>
                <a:lnTo>
                  <a:pt x="24605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205812" y="934052"/>
            <a:ext cx="93956" cy="93956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77222" y="0"/>
                </a:moveTo>
                <a:lnTo>
                  <a:pt x="0" y="77222"/>
                </a:lnTo>
                <a:lnTo>
                  <a:pt x="77348" y="154550"/>
                </a:lnTo>
                <a:lnTo>
                  <a:pt x="95423" y="136477"/>
                </a:lnTo>
                <a:lnTo>
                  <a:pt x="77337" y="136477"/>
                </a:lnTo>
                <a:lnTo>
                  <a:pt x="18083" y="77233"/>
                </a:lnTo>
                <a:lnTo>
                  <a:pt x="77222" y="18083"/>
                </a:lnTo>
                <a:lnTo>
                  <a:pt x="95298" y="18083"/>
                </a:lnTo>
                <a:lnTo>
                  <a:pt x="77222" y="0"/>
                </a:lnTo>
                <a:close/>
              </a:path>
              <a:path w="154940" h="154939">
                <a:moveTo>
                  <a:pt x="95298" y="18083"/>
                </a:moveTo>
                <a:lnTo>
                  <a:pt x="77222" y="18083"/>
                </a:lnTo>
                <a:lnTo>
                  <a:pt x="136372" y="77233"/>
                </a:lnTo>
                <a:lnTo>
                  <a:pt x="77337" y="136477"/>
                </a:lnTo>
                <a:lnTo>
                  <a:pt x="95423" y="136477"/>
                </a:lnTo>
                <a:lnTo>
                  <a:pt x="154550" y="77358"/>
                </a:lnTo>
                <a:lnTo>
                  <a:pt x="95298" y="18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269293" y="933529"/>
            <a:ext cx="82019" cy="18868"/>
          </a:xfrm>
          <a:custGeom>
            <a:avLst/>
            <a:gdLst/>
            <a:ahLst/>
            <a:cxnLst/>
            <a:rect l="l" t="t" r="r" b="b"/>
            <a:pathLst>
              <a:path w="135254" h="31115">
                <a:moveTo>
                  <a:pt x="0" y="12942"/>
                </a:moveTo>
                <a:lnTo>
                  <a:pt x="17737" y="30648"/>
                </a:lnTo>
                <a:lnTo>
                  <a:pt x="50629" y="30869"/>
                </a:lnTo>
                <a:lnTo>
                  <a:pt x="81339" y="25589"/>
                </a:lnTo>
                <a:lnTo>
                  <a:pt x="106450" y="17345"/>
                </a:lnTo>
                <a:lnTo>
                  <a:pt x="47428" y="17345"/>
                </a:lnTo>
                <a:lnTo>
                  <a:pt x="15156" y="15151"/>
                </a:lnTo>
                <a:lnTo>
                  <a:pt x="14324" y="15151"/>
                </a:lnTo>
                <a:lnTo>
                  <a:pt x="8596" y="14481"/>
                </a:lnTo>
                <a:lnTo>
                  <a:pt x="4177" y="13737"/>
                </a:lnTo>
                <a:lnTo>
                  <a:pt x="0" y="12942"/>
                </a:lnTo>
                <a:close/>
              </a:path>
              <a:path w="135254" h="31115">
                <a:moveTo>
                  <a:pt x="133713" y="0"/>
                </a:moveTo>
                <a:lnTo>
                  <a:pt x="131755" y="73"/>
                </a:lnTo>
                <a:lnTo>
                  <a:pt x="131346" y="198"/>
                </a:lnTo>
                <a:lnTo>
                  <a:pt x="130990" y="387"/>
                </a:lnTo>
                <a:lnTo>
                  <a:pt x="106348" y="8960"/>
                </a:lnTo>
                <a:lnTo>
                  <a:pt x="78288" y="14956"/>
                </a:lnTo>
                <a:lnTo>
                  <a:pt x="47428" y="17345"/>
                </a:lnTo>
                <a:lnTo>
                  <a:pt x="106450" y="17345"/>
                </a:lnTo>
                <a:lnTo>
                  <a:pt x="109200" y="16443"/>
                </a:lnTo>
                <a:lnTo>
                  <a:pt x="134498" y="4628"/>
                </a:lnTo>
                <a:lnTo>
                  <a:pt x="135158" y="3685"/>
                </a:lnTo>
                <a:lnTo>
                  <a:pt x="135043" y="1130"/>
                </a:lnTo>
                <a:lnTo>
                  <a:pt x="133713" y="0"/>
                </a:lnTo>
                <a:close/>
              </a:path>
              <a:path w="135254" h="31115">
                <a:moveTo>
                  <a:pt x="14386" y="15099"/>
                </a:moveTo>
                <a:lnTo>
                  <a:pt x="15156" y="15151"/>
                </a:lnTo>
                <a:lnTo>
                  <a:pt x="14386" y="1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290384" y="952135"/>
            <a:ext cx="61225" cy="18868"/>
          </a:xfrm>
          <a:custGeom>
            <a:avLst/>
            <a:gdLst/>
            <a:ahLst/>
            <a:cxnLst/>
            <a:rect l="l" t="t" r="r" b="b"/>
            <a:pathLst>
              <a:path w="100965" h="31115">
                <a:moveTo>
                  <a:pt x="98939" y="0"/>
                </a:moveTo>
                <a:lnTo>
                  <a:pt x="97389" y="52"/>
                </a:lnTo>
                <a:lnTo>
                  <a:pt x="96981" y="83"/>
                </a:lnTo>
                <a:lnTo>
                  <a:pt x="96562" y="188"/>
                </a:lnTo>
                <a:lnTo>
                  <a:pt x="96216" y="387"/>
                </a:lnTo>
                <a:lnTo>
                  <a:pt x="75567" y="7781"/>
                </a:lnTo>
                <a:lnTo>
                  <a:pt x="52396" y="13430"/>
                </a:lnTo>
                <a:lnTo>
                  <a:pt x="27081" y="16724"/>
                </a:lnTo>
                <a:lnTo>
                  <a:pt x="0" y="17057"/>
                </a:lnTo>
                <a:lnTo>
                  <a:pt x="13968" y="31025"/>
                </a:lnTo>
                <a:lnTo>
                  <a:pt x="60070" y="21662"/>
                </a:lnTo>
                <a:lnTo>
                  <a:pt x="99724" y="4617"/>
                </a:lnTo>
                <a:lnTo>
                  <a:pt x="100384" y="3664"/>
                </a:lnTo>
                <a:lnTo>
                  <a:pt x="100258" y="1120"/>
                </a:lnTo>
                <a:lnTo>
                  <a:pt x="98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4301197" y="97004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1107" y="0"/>
                </a:moveTo>
                <a:lnTo>
                  <a:pt x="79557" y="104"/>
                </a:lnTo>
                <a:lnTo>
                  <a:pt x="79149" y="157"/>
                </a:lnTo>
                <a:lnTo>
                  <a:pt x="78730" y="240"/>
                </a:lnTo>
                <a:lnTo>
                  <a:pt x="78385" y="418"/>
                </a:lnTo>
                <a:lnTo>
                  <a:pt x="64137" y="5967"/>
                </a:lnTo>
                <a:lnTo>
                  <a:pt x="49168" y="10684"/>
                </a:lnTo>
                <a:lnTo>
                  <a:pt x="32947" y="14323"/>
                </a:lnTo>
                <a:lnTo>
                  <a:pt x="14941" y="16638"/>
                </a:lnTo>
                <a:lnTo>
                  <a:pt x="0" y="30711"/>
                </a:lnTo>
                <a:lnTo>
                  <a:pt x="43924" y="21127"/>
                </a:lnTo>
                <a:lnTo>
                  <a:pt x="81892" y="4659"/>
                </a:lnTo>
                <a:lnTo>
                  <a:pt x="82552" y="3675"/>
                </a:lnTo>
                <a:lnTo>
                  <a:pt x="82489" y="2628"/>
                </a:lnTo>
                <a:lnTo>
                  <a:pt x="82426" y="1130"/>
                </a:lnTo>
                <a:lnTo>
                  <a:pt x="81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4282529" y="988511"/>
            <a:ext cx="68926" cy="18868"/>
          </a:xfrm>
          <a:custGeom>
            <a:avLst/>
            <a:gdLst/>
            <a:ahLst/>
            <a:cxnLst/>
            <a:rect l="l" t="t" r="r" b="b"/>
            <a:pathLst>
              <a:path w="113665" h="31114">
                <a:moveTo>
                  <a:pt x="111891" y="0"/>
                </a:moveTo>
                <a:lnTo>
                  <a:pt x="109933" y="104"/>
                </a:lnTo>
                <a:lnTo>
                  <a:pt x="109514" y="240"/>
                </a:lnTo>
                <a:lnTo>
                  <a:pt x="109169" y="387"/>
                </a:lnTo>
                <a:lnTo>
                  <a:pt x="88732" y="7723"/>
                </a:lnTo>
                <a:lnTo>
                  <a:pt x="65796" y="13358"/>
                </a:lnTo>
                <a:lnTo>
                  <a:pt x="40743" y="16687"/>
                </a:lnTo>
                <a:lnTo>
                  <a:pt x="13957" y="17109"/>
                </a:lnTo>
                <a:lnTo>
                  <a:pt x="0" y="31014"/>
                </a:lnTo>
                <a:lnTo>
                  <a:pt x="61291" y="25120"/>
                </a:lnTo>
                <a:lnTo>
                  <a:pt x="111713" y="5067"/>
                </a:lnTo>
                <a:lnTo>
                  <a:pt x="113336" y="3664"/>
                </a:lnTo>
                <a:lnTo>
                  <a:pt x="113211" y="1151"/>
                </a:lnTo>
                <a:lnTo>
                  <a:pt x="111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4266593" y="1006596"/>
            <a:ext cx="84714" cy="19253"/>
          </a:xfrm>
          <a:custGeom>
            <a:avLst/>
            <a:gdLst/>
            <a:ahLst/>
            <a:cxnLst/>
            <a:rect l="l" t="t" r="r" b="b"/>
            <a:pathLst>
              <a:path w="139700" h="31750">
                <a:moveTo>
                  <a:pt x="13109" y="14397"/>
                </a:moveTo>
                <a:lnTo>
                  <a:pt x="0" y="27465"/>
                </a:lnTo>
                <a:lnTo>
                  <a:pt x="2502" y="27883"/>
                </a:lnTo>
                <a:lnTo>
                  <a:pt x="5120" y="28250"/>
                </a:lnTo>
                <a:lnTo>
                  <a:pt x="8010" y="28585"/>
                </a:lnTo>
                <a:lnTo>
                  <a:pt x="45028" y="31486"/>
                </a:lnTo>
                <a:lnTo>
                  <a:pt x="79619" y="27068"/>
                </a:lnTo>
                <a:lnTo>
                  <a:pt x="110901" y="17540"/>
                </a:lnTo>
                <a:lnTo>
                  <a:pt x="111333" y="17342"/>
                </a:lnTo>
                <a:lnTo>
                  <a:pt x="51878" y="17342"/>
                </a:lnTo>
                <a:lnTo>
                  <a:pt x="19601" y="15130"/>
                </a:lnTo>
                <a:lnTo>
                  <a:pt x="18774" y="15130"/>
                </a:lnTo>
                <a:lnTo>
                  <a:pt x="16732" y="14900"/>
                </a:lnTo>
                <a:lnTo>
                  <a:pt x="13109" y="14397"/>
                </a:lnTo>
                <a:close/>
              </a:path>
              <a:path w="139700" h="31750">
                <a:moveTo>
                  <a:pt x="138173" y="0"/>
                </a:moveTo>
                <a:lnTo>
                  <a:pt x="136624" y="73"/>
                </a:lnTo>
                <a:lnTo>
                  <a:pt x="136215" y="73"/>
                </a:lnTo>
                <a:lnTo>
                  <a:pt x="135796" y="178"/>
                </a:lnTo>
                <a:lnTo>
                  <a:pt x="135440" y="366"/>
                </a:lnTo>
                <a:lnTo>
                  <a:pt x="110798" y="8957"/>
                </a:lnTo>
                <a:lnTo>
                  <a:pt x="82738" y="14958"/>
                </a:lnTo>
                <a:lnTo>
                  <a:pt x="51878" y="17342"/>
                </a:lnTo>
                <a:lnTo>
                  <a:pt x="111333" y="17342"/>
                </a:lnTo>
                <a:lnTo>
                  <a:pt x="137995" y="5109"/>
                </a:lnTo>
                <a:lnTo>
                  <a:pt x="138948" y="4638"/>
                </a:lnTo>
                <a:lnTo>
                  <a:pt x="139608" y="3664"/>
                </a:lnTo>
                <a:lnTo>
                  <a:pt x="139493" y="1151"/>
                </a:lnTo>
                <a:lnTo>
                  <a:pt x="138173" y="0"/>
                </a:lnTo>
                <a:close/>
              </a:path>
              <a:path w="139700" h="31750">
                <a:moveTo>
                  <a:pt x="18837" y="15078"/>
                </a:moveTo>
                <a:lnTo>
                  <a:pt x="19601" y="15130"/>
                </a:lnTo>
                <a:lnTo>
                  <a:pt x="18837" y="15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4154355" y="1009332"/>
            <a:ext cx="81634" cy="18868"/>
          </a:xfrm>
          <a:custGeom>
            <a:avLst/>
            <a:gdLst/>
            <a:ahLst/>
            <a:cxnLst/>
            <a:rect l="l" t="t" r="r" b="b"/>
            <a:pathLst>
              <a:path w="134620" h="31114">
                <a:moveTo>
                  <a:pt x="83815" y="0"/>
                </a:moveTo>
                <a:lnTo>
                  <a:pt x="25751" y="14429"/>
                </a:lnTo>
                <a:lnTo>
                  <a:pt x="0" y="27140"/>
                </a:lnTo>
                <a:lnTo>
                  <a:pt x="115" y="29674"/>
                </a:lnTo>
                <a:lnTo>
                  <a:pt x="1434" y="30805"/>
                </a:lnTo>
                <a:lnTo>
                  <a:pt x="2994" y="30700"/>
                </a:lnTo>
                <a:lnTo>
                  <a:pt x="3403" y="30700"/>
                </a:lnTo>
                <a:lnTo>
                  <a:pt x="3821" y="30606"/>
                </a:lnTo>
                <a:lnTo>
                  <a:pt x="4156" y="30397"/>
                </a:lnTo>
                <a:lnTo>
                  <a:pt x="28804" y="21830"/>
                </a:lnTo>
                <a:lnTo>
                  <a:pt x="56875" y="15837"/>
                </a:lnTo>
                <a:lnTo>
                  <a:pt x="87746" y="13449"/>
                </a:lnTo>
                <a:lnTo>
                  <a:pt x="129824" y="13449"/>
                </a:lnTo>
                <a:lnTo>
                  <a:pt x="116446" y="62"/>
                </a:lnTo>
                <a:lnTo>
                  <a:pt x="83815" y="0"/>
                </a:lnTo>
                <a:close/>
              </a:path>
              <a:path w="134620" h="31114">
                <a:moveTo>
                  <a:pt x="132018" y="15643"/>
                </a:moveTo>
                <a:lnTo>
                  <a:pt x="120834" y="15643"/>
                </a:lnTo>
                <a:lnTo>
                  <a:pt x="126048" y="16250"/>
                </a:lnTo>
                <a:lnTo>
                  <a:pt x="134006" y="17633"/>
                </a:lnTo>
                <a:lnTo>
                  <a:pt x="132018" y="15643"/>
                </a:lnTo>
                <a:close/>
              </a:path>
              <a:path w="134620" h="31114">
                <a:moveTo>
                  <a:pt x="129824" y="13449"/>
                </a:moveTo>
                <a:lnTo>
                  <a:pt x="87746" y="13449"/>
                </a:lnTo>
                <a:lnTo>
                  <a:pt x="120792" y="15696"/>
                </a:lnTo>
                <a:lnTo>
                  <a:pt x="132018" y="15643"/>
                </a:lnTo>
                <a:lnTo>
                  <a:pt x="129824" y="1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4154355" y="990901"/>
            <a:ext cx="60840" cy="18868"/>
          </a:xfrm>
          <a:custGeom>
            <a:avLst/>
            <a:gdLst/>
            <a:ahLst/>
            <a:cxnLst/>
            <a:rect l="l" t="t" r="r" b="b"/>
            <a:pathLst>
              <a:path w="100329" h="31114">
                <a:moveTo>
                  <a:pt x="85965" y="0"/>
                </a:moveTo>
                <a:lnTo>
                  <a:pt x="40112" y="9364"/>
                </a:lnTo>
                <a:lnTo>
                  <a:pt x="1602" y="25884"/>
                </a:lnTo>
                <a:lnTo>
                  <a:pt x="0" y="27308"/>
                </a:lnTo>
                <a:lnTo>
                  <a:pt x="115" y="29842"/>
                </a:lnTo>
                <a:lnTo>
                  <a:pt x="1434" y="30993"/>
                </a:lnTo>
                <a:lnTo>
                  <a:pt x="3403" y="30899"/>
                </a:lnTo>
                <a:lnTo>
                  <a:pt x="3821" y="30773"/>
                </a:lnTo>
                <a:lnTo>
                  <a:pt x="4156" y="30574"/>
                </a:lnTo>
                <a:lnTo>
                  <a:pt x="24713" y="23214"/>
                </a:lnTo>
                <a:lnTo>
                  <a:pt x="47772" y="17574"/>
                </a:lnTo>
                <a:lnTo>
                  <a:pt x="72949" y="14264"/>
                </a:lnTo>
                <a:lnTo>
                  <a:pt x="99860" y="13894"/>
                </a:lnTo>
                <a:lnTo>
                  <a:pt x="8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154356" y="97261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3044" y="0"/>
                </a:moveTo>
                <a:lnTo>
                  <a:pt x="60215" y="3611"/>
                </a:lnTo>
                <a:lnTo>
                  <a:pt x="38852" y="9521"/>
                </a:lnTo>
                <a:lnTo>
                  <a:pt x="19224" y="17079"/>
                </a:lnTo>
                <a:lnTo>
                  <a:pt x="1602" y="25632"/>
                </a:lnTo>
                <a:lnTo>
                  <a:pt x="638" y="26082"/>
                </a:lnTo>
                <a:lnTo>
                  <a:pt x="0" y="27056"/>
                </a:lnTo>
                <a:lnTo>
                  <a:pt x="115" y="29559"/>
                </a:lnTo>
                <a:lnTo>
                  <a:pt x="1434" y="30700"/>
                </a:lnTo>
                <a:lnTo>
                  <a:pt x="2994" y="30637"/>
                </a:lnTo>
                <a:lnTo>
                  <a:pt x="3403" y="30595"/>
                </a:lnTo>
                <a:lnTo>
                  <a:pt x="3821" y="30501"/>
                </a:lnTo>
                <a:lnTo>
                  <a:pt x="4156" y="30334"/>
                </a:lnTo>
                <a:lnTo>
                  <a:pt x="18731" y="24855"/>
                </a:lnTo>
                <a:lnTo>
                  <a:pt x="34669" y="20202"/>
                </a:lnTo>
                <a:lnTo>
                  <a:pt x="51823" y="16591"/>
                </a:lnTo>
                <a:lnTo>
                  <a:pt x="70050" y="14240"/>
                </a:lnTo>
                <a:lnTo>
                  <a:pt x="69432" y="13622"/>
                </a:lnTo>
                <a:lnTo>
                  <a:pt x="83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154356" y="954474"/>
            <a:ext cx="68541" cy="18868"/>
          </a:xfrm>
          <a:custGeom>
            <a:avLst/>
            <a:gdLst/>
            <a:ahLst/>
            <a:cxnLst/>
            <a:rect l="l" t="t" r="r" b="b"/>
            <a:pathLst>
              <a:path w="113029" h="31115">
                <a:moveTo>
                  <a:pt x="112959" y="0"/>
                </a:moveTo>
                <a:lnTo>
                  <a:pt x="51866" y="5957"/>
                </a:lnTo>
                <a:lnTo>
                  <a:pt x="638" y="26418"/>
                </a:lnTo>
                <a:lnTo>
                  <a:pt x="0" y="27381"/>
                </a:lnTo>
                <a:lnTo>
                  <a:pt x="115" y="29915"/>
                </a:lnTo>
                <a:lnTo>
                  <a:pt x="1434" y="31056"/>
                </a:lnTo>
                <a:lnTo>
                  <a:pt x="3403" y="30951"/>
                </a:lnTo>
                <a:lnTo>
                  <a:pt x="3821" y="30857"/>
                </a:lnTo>
                <a:lnTo>
                  <a:pt x="4156" y="30658"/>
                </a:lnTo>
                <a:lnTo>
                  <a:pt x="24539" y="23348"/>
                </a:lnTo>
                <a:lnTo>
                  <a:pt x="47387" y="17727"/>
                </a:lnTo>
                <a:lnTo>
                  <a:pt x="72333" y="14390"/>
                </a:lnTo>
                <a:lnTo>
                  <a:pt x="99012" y="13936"/>
                </a:lnTo>
                <a:lnTo>
                  <a:pt x="1129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4154356" y="935615"/>
            <a:ext cx="85099" cy="19253"/>
          </a:xfrm>
          <a:custGeom>
            <a:avLst/>
            <a:gdLst/>
            <a:ahLst/>
            <a:cxnLst/>
            <a:rect l="l" t="t" r="r" b="b"/>
            <a:pathLst>
              <a:path w="140334" h="31750">
                <a:moveTo>
                  <a:pt x="94576" y="0"/>
                </a:moveTo>
                <a:lnTo>
                  <a:pt x="28691" y="13946"/>
                </a:lnTo>
                <a:lnTo>
                  <a:pt x="0" y="27807"/>
                </a:lnTo>
                <a:lnTo>
                  <a:pt x="115" y="30362"/>
                </a:lnTo>
                <a:lnTo>
                  <a:pt x="1434" y="31482"/>
                </a:lnTo>
                <a:lnTo>
                  <a:pt x="2994" y="31409"/>
                </a:lnTo>
                <a:lnTo>
                  <a:pt x="3403" y="31409"/>
                </a:lnTo>
                <a:lnTo>
                  <a:pt x="3821" y="31315"/>
                </a:lnTo>
                <a:lnTo>
                  <a:pt x="4156" y="31105"/>
                </a:lnTo>
                <a:lnTo>
                  <a:pt x="28804" y="22509"/>
                </a:lnTo>
                <a:lnTo>
                  <a:pt x="56875" y="16504"/>
                </a:lnTo>
                <a:lnTo>
                  <a:pt x="87746" y="14119"/>
                </a:lnTo>
                <a:lnTo>
                  <a:pt x="129946" y="14119"/>
                </a:lnTo>
                <a:lnTo>
                  <a:pt x="140037" y="4028"/>
                </a:lnTo>
                <a:lnTo>
                  <a:pt x="137398" y="3619"/>
                </a:lnTo>
                <a:lnTo>
                  <a:pt x="134655" y="3253"/>
                </a:lnTo>
                <a:lnTo>
                  <a:pt x="131608" y="2907"/>
                </a:lnTo>
                <a:lnTo>
                  <a:pt x="94576" y="0"/>
                </a:lnTo>
                <a:close/>
              </a:path>
              <a:path w="140334" h="31750">
                <a:moveTo>
                  <a:pt x="127734" y="16331"/>
                </a:moveTo>
                <a:lnTo>
                  <a:pt x="120834" y="16331"/>
                </a:lnTo>
                <a:lnTo>
                  <a:pt x="123043" y="16561"/>
                </a:lnTo>
                <a:lnTo>
                  <a:pt x="126917" y="17148"/>
                </a:lnTo>
                <a:lnTo>
                  <a:pt x="127734" y="16331"/>
                </a:lnTo>
                <a:close/>
              </a:path>
              <a:path w="140334" h="31750">
                <a:moveTo>
                  <a:pt x="129946" y="14119"/>
                </a:moveTo>
                <a:lnTo>
                  <a:pt x="87746" y="14119"/>
                </a:lnTo>
                <a:lnTo>
                  <a:pt x="120792" y="16383"/>
                </a:lnTo>
                <a:lnTo>
                  <a:pt x="127734" y="16331"/>
                </a:lnTo>
                <a:lnTo>
                  <a:pt x="129946" y="14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8056514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7969957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7883400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39908" y="2653130"/>
            <a:ext cx="8526105" cy="1440147"/>
          </a:xfrm>
          <a:prstGeom prst="rect">
            <a:avLst/>
          </a:prstGeom>
        </p:spPr>
        <p:txBody>
          <a:bodyPr vert="horz" wrap="square" lIns="0" tIns="85099" rIns="0" bIns="0" rtlCol="0" anchor="ctr">
            <a:spAutoFit/>
          </a:bodyPr>
          <a:lstStyle/>
          <a:p>
            <a:pPr marL="385" algn="ctr">
              <a:lnSpc>
                <a:spcPct val="100000"/>
              </a:lnSpc>
              <a:spcBef>
                <a:spcPts val="670"/>
              </a:spcBef>
            </a:pPr>
            <a:r>
              <a:rPr lang="ru-RU" spc="76" dirty="0">
                <a:solidFill>
                  <a:schemeClr val="bg1"/>
                </a:solidFill>
              </a:rPr>
              <a:t>Шаг 1. Зарегистрируйте аккаунт в </a:t>
            </a:r>
            <a:r>
              <a:rPr lang="ru-RU" spc="76" dirty="0" err="1" smtClean="0">
                <a:solidFill>
                  <a:schemeClr val="bg1"/>
                </a:solidFill>
              </a:rPr>
              <a:t>Instagram</a:t>
            </a:r>
            <a:r>
              <a:rPr lang="ru-RU" spc="76" dirty="0" smtClean="0">
                <a:solidFill>
                  <a:schemeClr val="bg1"/>
                </a:solidFill>
              </a:rPr>
              <a:t>.</a:t>
            </a:r>
            <a:endParaRPr spc="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2924343" y="879567"/>
            <a:ext cx="8019127" cy="5143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Хэштэг 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это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отличная возможность обратить внимание на себя. Каждый раз, когда вы публикуете пост, важно сопровождать его с соответствующими хэштегами (#). Хэштеги облегчают продвижение аккаунта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Instagram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для вас, т.к. у пользователей есть возможность найти ваш пост и вас с помощью определенного хэштэга. Причем подписчик может искать по такому хэштэгу не только в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Instagram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но и в Facebook и Twitter, куда ваши посты с хэштэгами дублируются автоматически.</a:t>
            </a: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4" b="93297" l="6540" r="183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0" t="4139" r="80753" b="4018"/>
          <a:stretch/>
        </p:blipFill>
        <p:spPr>
          <a:xfrm>
            <a:off x="1002019" y="134887"/>
            <a:ext cx="2627439" cy="634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28595" y="1260934"/>
            <a:ext cx="9308315" cy="424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Используйте умеренное количество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хештегов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(7 – 9 – 11). </a:t>
            </a:r>
            <a:endParaRPr lang="ru-RU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обязательно - на русском и английском 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языках. 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Это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поможет вам менять место локации в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геотегах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endParaRPr lang="ru-RU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 </a:t>
            </a:r>
            <a:r>
              <a:rPr lang="ru-R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статистике переходят по </a:t>
            </a:r>
            <a:r>
              <a:rPr lang="ru-RU" sz="28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хештегам</a:t>
            </a:r>
            <a:r>
              <a:rPr lang="ru-R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71% пользователей со смартфона. 55% постов с хэштегами имеют большее количество </a:t>
            </a:r>
            <a:r>
              <a:rPr lang="ru-RU" sz="28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лайков</a:t>
            </a:r>
            <a:r>
              <a:rPr lang="ru-R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чем без них. </a:t>
            </a: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Ваши хештеги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08" b="94766" l="66655" r="784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35" t="3896" r="20211" b="55696"/>
          <a:stretch/>
        </p:blipFill>
        <p:spPr>
          <a:xfrm flipH="1">
            <a:off x="9096233" y="3369345"/>
            <a:ext cx="3260168" cy="35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22768" y="2978648"/>
            <a:ext cx="9451615" cy="1251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</a:pP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Придумайте и используйте свой личный </a:t>
            </a:r>
            <a:r>
              <a:rPr lang="ru-RU" sz="3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хештег</a:t>
            </a: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Подсказка!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50574"/>
          <a:stretch/>
        </p:blipFill>
        <p:spPr>
          <a:xfrm>
            <a:off x="9239535" y="2533252"/>
            <a:ext cx="2856576" cy="43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6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00552" y="695030"/>
            <a:ext cx="4391276" cy="5467532"/>
          </a:xfrm>
          <a:custGeom>
            <a:avLst/>
            <a:gdLst/>
            <a:ahLst/>
            <a:cxnLst/>
            <a:rect l="l" t="t" r="r" b="b"/>
            <a:pathLst>
              <a:path w="7241540" h="9016365">
                <a:moveTo>
                  <a:pt x="7240910" y="0"/>
                </a:moveTo>
                <a:lnTo>
                  <a:pt x="0" y="0"/>
                </a:lnTo>
                <a:lnTo>
                  <a:pt x="0" y="9016249"/>
                </a:lnTo>
                <a:lnTo>
                  <a:pt x="7240910" y="9016249"/>
                </a:lnTo>
                <a:lnTo>
                  <a:pt x="7240910" y="7284102"/>
                </a:lnTo>
                <a:lnTo>
                  <a:pt x="83767" y="7284102"/>
                </a:lnTo>
                <a:lnTo>
                  <a:pt x="73296" y="942379"/>
                </a:lnTo>
                <a:lnTo>
                  <a:pt x="7240910" y="942379"/>
                </a:lnTo>
                <a:lnTo>
                  <a:pt x="7240910" y="0"/>
                </a:lnTo>
                <a:close/>
              </a:path>
              <a:path w="7241540" h="9016365">
                <a:moveTo>
                  <a:pt x="7240910" y="942379"/>
                </a:moveTo>
                <a:lnTo>
                  <a:pt x="7167614" y="942379"/>
                </a:lnTo>
                <a:lnTo>
                  <a:pt x="7167614" y="7284102"/>
                </a:lnTo>
                <a:lnTo>
                  <a:pt x="7240910" y="7284102"/>
                </a:lnTo>
                <a:lnTo>
                  <a:pt x="7240910" y="9423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effectLst/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4129802" y="5660027"/>
            <a:ext cx="338661" cy="5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4143629" y="5772006"/>
            <a:ext cx="30035" cy="46593"/>
          </a:xfrm>
          <a:custGeom>
            <a:avLst/>
            <a:gdLst/>
            <a:ahLst/>
            <a:cxnLst/>
            <a:rect l="l" t="t" r="r" b="b"/>
            <a:pathLst>
              <a:path w="49529" h="76834">
                <a:moveTo>
                  <a:pt x="14592" y="66825"/>
                </a:moveTo>
                <a:lnTo>
                  <a:pt x="8795" y="66825"/>
                </a:lnTo>
                <a:lnTo>
                  <a:pt x="12617" y="73610"/>
                </a:lnTo>
                <a:lnTo>
                  <a:pt x="18564" y="76479"/>
                </a:lnTo>
                <a:lnTo>
                  <a:pt x="25978" y="76479"/>
                </a:lnTo>
                <a:lnTo>
                  <a:pt x="34408" y="74767"/>
                </a:lnTo>
                <a:lnTo>
                  <a:pt x="41786" y="69624"/>
                </a:lnTo>
                <a:lnTo>
                  <a:pt x="42139" y="69045"/>
                </a:lnTo>
                <a:lnTo>
                  <a:pt x="17287" y="69045"/>
                </a:lnTo>
                <a:lnTo>
                  <a:pt x="14592" y="66825"/>
                </a:lnTo>
                <a:close/>
              </a:path>
              <a:path w="49529" h="76834">
                <a:moveTo>
                  <a:pt x="9654" y="0"/>
                </a:moveTo>
                <a:lnTo>
                  <a:pt x="418" y="0"/>
                </a:lnTo>
                <a:lnTo>
                  <a:pt x="320" y="69045"/>
                </a:lnTo>
                <a:lnTo>
                  <a:pt x="209" y="71809"/>
                </a:lnTo>
                <a:lnTo>
                  <a:pt x="0" y="75306"/>
                </a:lnTo>
                <a:lnTo>
                  <a:pt x="8062" y="75306"/>
                </a:lnTo>
                <a:lnTo>
                  <a:pt x="8481" y="66825"/>
                </a:lnTo>
                <a:lnTo>
                  <a:pt x="14592" y="66825"/>
                </a:lnTo>
                <a:lnTo>
                  <a:pt x="11884" y="64594"/>
                </a:lnTo>
                <a:lnTo>
                  <a:pt x="10072" y="58123"/>
                </a:lnTo>
                <a:lnTo>
                  <a:pt x="9863" y="57066"/>
                </a:lnTo>
                <a:lnTo>
                  <a:pt x="9654" y="55893"/>
                </a:lnTo>
                <a:lnTo>
                  <a:pt x="9654" y="44019"/>
                </a:lnTo>
                <a:lnTo>
                  <a:pt x="9968" y="42742"/>
                </a:lnTo>
                <a:lnTo>
                  <a:pt x="10177" y="41684"/>
                </a:lnTo>
                <a:lnTo>
                  <a:pt x="12093" y="34585"/>
                </a:lnTo>
                <a:lnTo>
                  <a:pt x="15290" y="32239"/>
                </a:lnTo>
                <a:lnTo>
                  <a:pt x="9654" y="32239"/>
                </a:lnTo>
                <a:lnTo>
                  <a:pt x="9654" y="0"/>
                </a:lnTo>
                <a:close/>
              </a:path>
              <a:path w="49529" h="76834">
                <a:moveTo>
                  <a:pt x="43084" y="30229"/>
                </a:moveTo>
                <a:lnTo>
                  <a:pt x="34365" y="30229"/>
                </a:lnTo>
                <a:lnTo>
                  <a:pt x="39663" y="39024"/>
                </a:lnTo>
                <a:lnTo>
                  <a:pt x="39663" y="61097"/>
                </a:lnTo>
                <a:lnTo>
                  <a:pt x="33831" y="69045"/>
                </a:lnTo>
                <a:lnTo>
                  <a:pt x="42139" y="69045"/>
                </a:lnTo>
                <a:lnTo>
                  <a:pt x="47016" y="61040"/>
                </a:lnTo>
                <a:lnTo>
                  <a:pt x="49003" y="49003"/>
                </a:lnTo>
                <a:lnTo>
                  <a:pt x="47452" y="38332"/>
                </a:lnTo>
                <a:lnTo>
                  <a:pt x="43084" y="30229"/>
                </a:lnTo>
                <a:close/>
              </a:path>
              <a:path w="49529" h="76834">
                <a:moveTo>
                  <a:pt x="27360" y="22805"/>
                </a:moveTo>
                <a:lnTo>
                  <a:pt x="19088" y="22805"/>
                </a:lnTo>
                <a:lnTo>
                  <a:pt x="13151" y="26522"/>
                </a:lnTo>
                <a:lnTo>
                  <a:pt x="9863" y="32239"/>
                </a:lnTo>
                <a:lnTo>
                  <a:pt x="15290" y="32239"/>
                </a:lnTo>
                <a:lnTo>
                  <a:pt x="18030" y="30229"/>
                </a:lnTo>
                <a:lnTo>
                  <a:pt x="43084" y="30229"/>
                </a:lnTo>
                <a:lnTo>
                  <a:pt x="42992" y="30057"/>
                </a:lnTo>
                <a:lnTo>
                  <a:pt x="36127" y="24706"/>
                </a:lnTo>
                <a:lnTo>
                  <a:pt x="27360" y="228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178223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2" y="38267"/>
                </a:lnTo>
                <a:lnTo>
                  <a:pt x="6697" y="46438"/>
                </a:lnTo>
                <a:lnTo>
                  <a:pt x="14634" y="51703"/>
                </a:lnTo>
                <a:lnTo>
                  <a:pt x="25245" y="53569"/>
                </a:lnTo>
                <a:lnTo>
                  <a:pt x="3341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1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97" y="26093"/>
                </a:lnTo>
                <a:lnTo>
                  <a:pt x="45297" y="24187"/>
                </a:lnTo>
                <a:lnTo>
                  <a:pt x="4500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70" y="6680"/>
                </a:lnTo>
                <a:lnTo>
                  <a:pt x="34461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70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5008" y="21852"/>
                </a:lnTo>
                <a:lnTo>
                  <a:pt x="44338" y="16428"/>
                </a:lnTo>
                <a:lnTo>
                  <a:pt x="40971" y="8556"/>
                </a:lnTo>
                <a:lnTo>
                  <a:pt x="38970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10242" y="5785831"/>
            <a:ext cx="25029" cy="32730"/>
          </a:xfrm>
          <a:custGeom>
            <a:avLst/>
            <a:gdLst/>
            <a:ahLst/>
            <a:cxnLst/>
            <a:rect l="l" t="t" r="r" b="b"/>
            <a:pathLst>
              <a:path w="41275" h="53975">
                <a:moveTo>
                  <a:pt x="36337" y="6900"/>
                </a:moveTo>
                <a:lnTo>
                  <a:pt x="29695" y="6900"/>
                </a:lnTo>
                <a:lnTo>
                  <a:pt x="30868" y="14533"/>
                </a:lnTo>
                <a:lnTo>
                  <a:pt x="30868" y="19842"/>
                </a:lnTo>
                <a:lnTo>
                  <a:pt x="17678" y="21036"/>
                </a:lnTo>
                <a:lnTo>
                  <a:pt x="7997" y="24695"/>
                </a:lnTo>
                <a:lnTo>
                  <a:pt x="2034" y="30703"/>
                </a:lnTo>
                <a:lnTo>
                  <a:pt x="0" y="38941"/>
                </a:lnTo>
                <a:lnTo>
                  <a:pt x="0" y="46354"/>
                </a:lnTo>
                <a:lnTo>
                  <a:pt x="5308" y="53673"/>
                </a:lnTo>
                <a:lnTo>
                  <a:pt x="23015" y="53673"/>
                </a:lnTo>
                <a:lnTo>
                  <a:pt x="28533" y="50071"/>
                </a:lnTo>
                <a:lnTo>
                  <a:pt x="30873" y="46783"/>
                </a:lnTo>
                <a:lnTo>
                  <a:pt x="13360" y="46783"/>
                </a:lnTo>
                <a:lnTo>
                  <a:pt x="9329" y="43914"/>
                </a:lnTo>
                <a:lnTo>
                  <a:pt x="9329" y="27904"/>
                </a:lnTo>
                <a:lnTo>
                  <a:pt x="20899" y="26093"/>
                </a:lnTo>
                <a:lnTo>
                  <a:pt x="40093" y="26093"/>
                </a:lnTo>
                <a:lnTo>
                  <a:pt x="40093" y="21015"/>
                </a:lnTo>
                <a:lnTo>
                  <a:pt x="39252" y="13389"/>
                </a:lnTo>
                <a:lnTo>
                  <a:pt x="36337" y="6900"/>
                </a:lnTo>
                <a:close/>
              </a:path>
              <a:path w="41275" h="53975">
                <a:moveTo>
                  <a:pt x="40162" y="46040"/>
                </a:moveTo>
                <a:lnTo>
                  <a:pt x="31716" y="46040"/>
                </a:lnTo>
                <a:lnTo>
                  <a:pt x="32459" y="52511"/>
                </a:lnTo>
                <a:lnTo>
                  <a:pt x="40941" y="52511"/>
                </a:lnTo>
                <a:lnTo>
                  <a:pt x="40312" y="49003"/>
                </a:lnTo>
                <a:lnTo>
                  <a:pt x="40162" y="46040"/>
                </a:lnTo>
                <a:close/>
              </a:path>
              <a:path w="41275" h="53975">
                <a:moveTo>
                  <a:pt x="40093" y="26093"/>
                </a:moveTo>
                <a:lnTo>
                  <a:pt x="20899" y="26093"/>
                </a:lnTo>
                <a:lnTo>
                  <a:pt x="31077" y="26313"/>
                </a:lnTo>
                <a:lnTo>
                  <a:pt x="31077" y="36176"/>
                </a:lnTo>
                <a:lnTo>
                  <a:pt x="30868" y="37234"/>
                </a:lnTo>
                <a:lnTo>
                  <a:pt x="29067" y="42543"/>
                </a:lnTo>
                <a:lnTo>
                  <a:pt x="24826" y="46783"/>
                </a:lnTo>
                <a:lnTo>
                  <a:pt x="30873" y="46783"/>
                </a:lnTo>
                <a:lnTo>
                  <a:pt x="31402" y="46040"/>
                </a:lnTo>
                <a:lnTo>
                  <a:pt x="40162" y="46040"/>
                </a:lnTo>
                <a:lnTo>
                  <a:pt x="40093" y="26093"/>
                </a:lnTo>
                <a:close/>
              </a:path>
              <a:path w="41275" h="53975">
                <a:moveTo>
                  <a:pt x="20575" y="0"/>
                </a:moveTo>
                <a:lnTo>
                  <a:pt x="14114" y="0"/>
                </a:lnTo>
                <a:lnTo>
                  <a:pt x="7957" y="1811"/>
                </a:lnTo>
                <a:lnTo>
                  <a:pt x="3717" y="4565"/>
                </a:lnTo>
                <a:lnTo>
                  <a:pt x="5832" y="10722"/>
                </a:lnTo>
                <a:lnTo>
                  <a:pt x="9444" y="8387"/>
                </a:lnTo>
                <a:lnTo>
                  <a:pt x="14428" y="6900"/>
                </a:lnTo>
                <a:lnTo>
                  <a:pt x="36337" y="6900"/>
                </a:lnTo>
                <a:lnTo>
                  <a:pt x="36224" y="6647"/>
                </a:lnTo>
                <a:lnTo>
                  <a:pt x="30251" y="1836"/>
                </a:lnTo>
                <a:lnTo>
                  <a:pt x="20575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243486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4275576" y="5777601"/>
            <a:ext cx="18483" cy="40817"/>
          </a:xfrm>
          <a:custGeom>
            <a:avLst/>
            <a:gdLst/>
            <a:ahLst/>
            <a:cxnLst/>
            <a:rect l="l" t="t" r="r" b="b"/>
            <a:pathLst>
              <a:path w="30479" h="67309">
                <a:moveTo>
                  <a:pt x="17067" y="21842"/>
                </a:moveTo>
                <a:lnTo>
                  <a:pt x="7947" y="21842"/>
                </a:lnTo>
                <a:lnTo>
                  <a:pt x="7947" y="55893"/>
                </a:lnTo>
                <a:lnTo>
                  <a:pt x="8900" y="60458"/>
                </a:lnTo>
                <a:lnTo>
                  <a:pt x="11549" y="63223"/>
                </a:lnTo>
                <a:lnTo>
                  <a:pt x="13779" y="65767"/>
                </a:lnTo>
                <a:lnTo>
                  <a:pt x="17276" y="67139"/>
                </a:lnTo>
                <a:lnTo>
                  <a:pt x="25234" y="67139"/>
                </a:lnTo>
                <a:lnTo>
                  <a:pt x="28093" y="66605"/>
                </a:lnTo>
                <a:lnTo>
                  <a:pt x="29904" y="65872"/>
                </a:lnTo>
                <a:lnTo>
                  <a:pt x="29514" y="59506"/>
                </a:lnTo>
                <a:lnTo>
                  <a:pt x="18868" y="59506"/>
                </a:lnTo>
                <a:lnTo>
                  <a:pt x="17067" y="55893"/>
                </a:lnTo>
                <a:lnTo>
                  <a:pt x="17067" y="21842"/>
                </a:lnTo>
                <a:close/>
              </a:path>
              <a:path w="30479" h="67309">
                <a:moveTo>
                  <a:pt x="29475" y="58867"/>
                </a:moveTo>
                <a:lnTo>
                  <a:pt x="28313" y="59191"/>
                </a:lnTo>
                <a:lnTo>
                  <a:pt x="26501" y="59506"/>
                </a:lnTo>
                <a:lnTo>
                  <a:pt x="29514" y="59506"/>
                </a:lnTo>
                <a:lnTo>
                  <a:pt x="29475" y="58867"/>
                </a:lnTo>
                <a:close/>
              </a:path>
              <a:path w="30479" h="67309">
                <a:moveTo>
                  <a:pt x="30428" y="14753"/>
                </a:moveTo>
                <a:lnTo>
                  <a:pt x="0" y="14753"/>
                </a:lnTo>
                <a:lnTo>
                  <a:pt x="0" y="21842"/>
                </a:lnTo>
                <a:lnTo>
                  <a:pt x="30428" y="21842"/>
                </a:lnTo>
                <a:lnTo>
                  <a:pt x="30428" y="14753"/>
                </a:lnTo>
                <a:close/>
              </a:path>
              <a:path w="30479" h="67309">
                <a:moveTo>
                  <a:pt x="17067" y="0"/>
                </a:moveTo>
                <a:lnTo>
                  <a:pt x="7947" y="2439"/>
                </a:lnTo>
                <a:lnTo>
                  <a:pt x="7947" y="14753"/>
                </a:lnTo>
                <a:lnTo>
                  <a:pt x="17067" y="14753"/>
                </a:lnTo>
                <a:lnTo>
                  <a:pt x="17067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296855" y="5786546"/>
            <a:ext cx="29265" cy="45438"/>
          </a:xfrm>
          <a:custGeom>
            <a:avLst/>
            <a:gdLst/>
            <a:ahLst/>
            <a:cxnLst/>
            <a:rect l="l" t="t" r="r" b="b"/>
            <a:pathLst>
              <a:path w="48259" h="74929">
                <a:moveTo>
                  <a:pt x="10188" y="0"/>
                </a:moveTo>
                <a:lnTo>
                  <a:pt x="0" y="0"/>
                </a:lnTo>
                <a:lnTo>
                  <a:pt x="18983" y="47307"/>
                </a:lnTo>
                <a:lnTo>
                  <a:pt x="19413" y="48469"/>
                </a:lnTo>
                <a:lnTo>
                  <a:pt x="19622" y="49213"/>
                </a:lnTo>
                <a:lnTo>
                  <a:pt x="19622" y="50270"/>
                </a:lnTo>
                <a:lnTo>
                  <a:pt x="19308" y="51014"/>
                </a:lnTo>
                <a:lnTo>
                  <a:pt x="16763" y="56741"/>
                </a:lnTo>
                <a:lnTo>
                  <a:pt x="13580" y="60343"/>
                </a:lnTo>
                <a:lnTo>
                  <a:pt x="11036" y="62364"/>
                </a:lnTo>
                <a:lnTo>
                  <a:pt x="8271" y="64699"/>
                </a:lnTo>
                <a:lnTo>
                  <a:pt x="5193" y="66186"/>
                </a:lnTo>
                <a:lnTo>
                  <a:pt x="2869" y="66919"/>
                </a:lnTo>
                <a:lnTo>
                  <a:pt x="5193" y="74772"/>
                </a:lnTo>
                <a:lnTo>
                  <a:pt x="32566" y="40825"/>
                </a:lnTo>
                <a:lnTo>
                  <a:pt x="24711" y="40825"/>
                </a:lnTo>
                <a:lnTo>
                  <a:pt x="23873" y="37758"/>
                </a:lnTo>
                <a:lnTo>
                  <a:pt x="22596" y="33726"/>
                </a:lnTo>
                <a:lnTo>
                  <a:pt x="21356" y="30114"/>
                </a:lnTo>
                <a:lnTo>
                  <a:pt x="10188" y="0"/>
                </a:lnTo>
                <a:close/>
              </a:path>
              <a:path w="48259" h="74929">
                <a:moveTo>
                  <a:pt x="48260" y="0"/>
                </a:moveTo>
                <a:lnTo>
                  <a:pt x="38396" y="0"/>
                </a:lnTo>
                <a:lnTo>
                  <a:pt x="28147" y="30323"/>
                </a:lnTo>
                <a:lnTo>
                  <a:pt x="26941" y="33831"/>
                </a:lnTo>
                <a:lnTo>
                  <a:pt x="25884" y="37758"/>
                </a:lnTo>
                <a:lnTo>
                  <a:pt x="24931" y="40825"/>
                </a:lnTo>
                <a:lnTo>
                  <a:pt x="32566" y="40825"/>
                </a:lnTo>
                <a:lnTo>
                  <a:pt x="34260" y="36595"/>
                </a:lnTo>
                <a:lnTo>
                  <a:pt x="48260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331064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364499" y="5785833"/>
            <a:ext cx="20408" cy="32730"/>
          </a:xfrm>
          <a:custGeom>
            <a:avLst/>
            <a:gdLst/>
            <a:ahLst/>
            <a:cxnLst/>
            <a:rect l="l" t="t" r="r" b="b"/>
            <a:pathLst>
              <a:path w="33654" h="53975">
                <a:moveTo>
                  <a:pt x="2335" y="42962"/>
                </a:moveTo>
                <a:lnTo>
                  <a:pt x="0" y="50071"/>
                </a:lnTo>
                <a:lnTo>
                  <a:pt x="3601" y="52186"/>
                </a:lnTo>
                <a:lnTo>
                  <a:pt x="8806" y="53569"/>
                </a:lnTo>
                <a:lnTo>
                  <a:pt x="26616" y="53569"/>
                </a:lnTo>
                <a:lnTo>
                  <a:pt x="33622" y="47202"/>
                </a:lnTo>
                <a:lnTo>
                  <a:pt x="33622" y="46668"/>
                </a:lnTo>
                <a:lnTo>
                  <a:pt x="9978" y="46668"/>
                </a:lnTo>
                <a:lnTo>
                  <a:pt x="5088" y="44763"/>
                </a:lnTo>
                <a:lnTo>
                  <a:pt x="2335" y="42962"/>
                </a:lnTo>
                <a:close/>
              </a:path>
              <a:path w="33654" h="53975">
                <a:moveTo>
                  <a:pt x="24397" y="0"/>
                </a:moveTo>
                <a:lnTo>
                  <a:pt x="8167" y="0"/>
                </a:lnTo>
                <a:lnTo>
                  <a:pt x="1486" y="6785"/>
                </a:lnTo>
                <a:lnTo>
                  <a:pt x="1486" y="21214"/>
                </a:lnTo>
                <a:lnTo>
                  <a:pt x="5842" y="26313"/>
                </a:lnTo>
                <a:lnTo>
                  <a:pt x="15067" y="29601"/>
                </a:lnTo>
                <a:lnTo>
                  <a:pt x="21957" y="32145"/>
                </a:lnTo>
                <a:lnTo>
                  <a:pt x="24606" y="34585"/>
                </a:lnTo>
                <a:lnTo>
                  <a:pt x="24606" y="43286"/>
                </a:lnTo>
                <a:lnTo>
                  <a:pt x="21423" y="46668"/>
                </a:lnTo>
                <a:lnTo>
                  <a:pt x="33622" y="46668"/>
                </a:lnTo>
                <a:lnTo>
                  <a:pt x="33622" y="30554"/>
                </a:lnTo>
                <a:lnTo>
                  <a:pt x="29067" y="26093"/>
                </a:lnTo>
                <a:lnTo>
                  <a:pt x="13476" y="20156"/>
                </a:lnTo>
                <a:lnTo>
                  <a:pt x="10397" y="18250"/>
                </a:lnTo>
                <a:lnTo>
                  <a:pt x="10397" y="10188"/>
                </a:lnTo>
                <a:lnTo>
                  <a:pt x="13476" y="7005"/>
                </a:lnTo>
                <a:lnTo>
                  <a:pt x="30507" y="7005"/>
                </a:lnTo>
                <a:lnTo>
                  <a:pt x="31821" y="3183"/>
                </a:lnTo>
                <a:lnTo>
                  <a:pt x="28962" y="1486"/>
                </a:lnTo>
                <a:lnTo>
                  <a:pt x="24397" y="0"/>
                </a:lnTo>
                <a:close/>
              </a:path>
              <a:path w="33654" h="53975">
                <a:moveTo>
                  <a:pt x="30507" y="7005"/>
                </a:moveTo>
                <a:lnTo>
                  <a:pt x="23758" y="7005"/>
                </a:lnTo>
                <a:lnTo>
                  <a:pt x="27475" y="8701"/>
                </a:lnTo>
                <a:lnTo>
                  <a:pt x="29486" y="9978"/>
                </a:lnTo>
                <a:lnTo>
                  <a:pt x="30507" y="70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389899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0" y="38267"/>
                </a:lnTo>
                <a:lnTo>
                  <a:pt x="6692" y="46438"/>
                </a:lnTo>
                <a:lnTo>
                  <a:pt x="14626" y="51703"/>
                </a:lnTo>
                <a:lnTo>
                  <a:pt x="25234" y="53569"/>
                </a:lnTo>
                <a:lnTo>
                  <a:pt x="3340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0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86" y="26093"/>
                </a:lnTo>
                <a:lnTo>
                  <a:pt x="45286" y="24187"/>
                </a:lnTo>
                <a:lnTo>
                  <a:pt x="4499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66" y="6680"/>
                </a:lnTo>
                <a:lnTo>
                  <a:pt x="34459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66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4998" y="21852"/>
                </a:lnTo>
                <a:lnTo>
                  <a:pt x="44329" y="16428"/>
                </a:lnTo>
                <a:lnTo>
                  <a:pt x="40966" y="8556"/>
                </a:lnTo>
                <a:lnTo>
                  <a:pt x="38966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4424109" y="5785831"/>
            <a:ext cx="15787" cy="31960"/>
          </a:xfrm>
          <a:custGeom>
            <a:avLst/>
            <a:gdLst/>
            <a:ahLst/>
            <a:cxnLst/>
            <a:rect l="l" t="t" r="r" b="b"/>
            <a:pathLst>
              <a:path w="26034" h="52704">
                <a:moveTo>
                  <a:pt x="8167" y="1183"/>
                </a:moveTo>
                <a:lnTo>
                  <a:pt x="0" y="1183"/>
                </a:lnTo>
                <a:lnTo>
                  <a:pt x="314" y="5947"/>
                </a:lnTo>
                <a:lnTo>
                  <a:pt x="418" y="52511"/>
                </a:lnTo>
                <a:lnTo>
                  <a:pt x="9654" y="52511"/>
                </a:lnTo>
                <a:lnTo>
                  <a:pt x="9654" y="23549"/>
                </a:lnTo>
                <a:lnTo>
                  <a:pt x="9853" y="22072"/>
                </a:lnTo>
                <a:lnTo>
                  <a:pt x="11339" y="13790"/>
                </a:lnTo>
                <a:lnTo>
                  <a:pt x="13719" y="11256"/>
                </a:lnTo>
                <a:lnTo>
                  <a:pt x="8481" y="11256"/>
                </a:lnTo>
                <a:lnTo>
                  <a:pt x="8167" y="1183"/>
                </a:lnTo>
                <a:close/>
              </a:path>
              <a:path w="26034" h="52704">
                <a:moveTo>
                  <a:pt x="24177" y="0"/>
                </a:moveTo>
                <a:lnTo>
                  <a:pt x="16858" y="0"/>
                </a:lnTo>
                <a:lnTo>
                  <a:pt x="11235" y="4355"/>
                </a:lnTo>
                <a:lnTo>
                  <a:pt x="8910" y="11256"/>
                </a:lnTo>
                <a:lnTo>
                  <a:pt x="13719" y="11256"/>
                </a:lnTo>
                <a:lnTo>
                  <a:pt x="16009" y="8816"/>
                </a:lnTo>
                <a:lnTo>
                  <a:pt x="25768" y="8816"/>
                </a:lnTo>
                <a:lnTo>
                  <a:pt x="25768" y="324"/>
                </a:lnTo>
                <a:lnTo>
                  <a:pt x="24920" y="115"/>
                </a:lnTo>
                <a:lnTo>
                  <a:pt x="24177" y="0"/>
                </a:lnTo>
                <a:close/>
              </a:path>
              <a:path w="26034" h="52704">
                <a:moveTo>
                  <a:pt x="25768" y="8816"/>
                </a:moveTo>
                <a:lnTo>
                  <a:pt x="23863" y="8816"/>
                </a:lnTo>
                <a:lnTo>
                  <a:pt x="24815" y="8921"/>
                </a:lnTo>
                <a:lnTo>
                  <a:pt x="25768" y="9130"/>
                </a:lnTo>
                <a:lnTo>
                  <a:pt x="25768" y="8816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4469898" y="5771296"/>
            <a:ext cx="695651" cy="60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4091038" y="5439845"/>
            <a:ext cx="135158" cy="125531"/>
          </a:xfrm>
          <a:custGeom>
            <a:avLst/>
            <a:gdLst/>
            <a:ahLst/>
            <a:cxnLst/>
            <a:rect l="l" t="t" r="r" b="b"/>
            <a:pathLst>
              <a:path w="222884" h="207009">
                <a:moveTo>
                  <a:pt x="64960" y="3"/>
                </a:moveTo>
                <a:lnTo>
                  <a:pt x="40860" y="5346"/>
                </a:lnTo>
                <a:lnTo>
                  <a:pt x="19695" y="19657"/>
                </a:lnTo>
                <a:lnTo>
                  <a:pt x="4923" y="41925"/>
                </a:lnTo>
                <a:lnTo>
                  <a:pt x="0" y="67279"/>
                </a:lnTo>
                <a:lnTo>
                  <a:pt x="4923" y="92633"/>
                </a:lnTo>
                <a:lnTo>
                  <a:pt x="19695" y="114900"/>
                </a:lnTo>
                <a:lnTo>
                  <a:pt x="111221" y="206447"/>
                </a:lnTo>
                <a:lnTo>
                  <a:pt x="126027" y="191642"/>
                </a:lnTo>
                <a:lnTo>
                  <a:pt x="111221" y="191642"/>
                </a:lnTo>
                <a:lnTo>
                  <a:pt x="27098" y="107498"/>
                </a:lnTo>
                <a:lnTo>
                  <a:pt x="14623" y="88687"/>
                </a:lnTo>
                <a:lnTo>
                  <a:pt x="10465" y="67275"/>
                </a:lnTo>
                <a:lnTo>
                  <a:pt x="14623" y="45864"/>
                </a:lnTo>
                <a:lnTo>
                  <a:pt x="45899" y="14588"/>
                </a:lnTo>
                <a:lnTo>
                  <a:pt x="101144" y="10432"/>
                </a:lnTo>
                <a:lnTo>
                  <a:pt x="89306" y="3631"/>
                </a:lnTo>
                <a:lnTo>
                  <a:pt x="64960" y="3"/>
                </a:lnTo>
                <a:close/>
              </a:path>
              <a:path w="222884" h="207009">
                <a:moveTo>
                  <a:pt x="189135" y="10435"/>
                </a:moveTo>
                <a:lnTo>
                  <a:pt x="155141" y="10435"/>
                </a:lnTo>
                <a:lnTo>
                  <a:pt x="176554" y="14591"/>
                </a:lnTo>
                <a:lnTo>
                  <a:pt x="195355" y="27060"/>
                </a:lnTo>
                <a:lnTo>
                  <a:pt x="207835" y="45864"/>
                </a:lnTo>
                <a:lnTo>
                  <a:pt x="211995" y="67279"/>
                </a:lnTo>
                <a:lnTo>
                  <a:pt x="207835" y="88687"/>
                </a:lnTo>
                <a:lnTo>
                  <a:pt x="195355" y="107498"/>
                </a:lnTo>
                <a:lnTo>
                  <a:pt x="111221" y="191642"/>
                </a:lnTo>
                <a:lnTo>
                  <a:pt x="126027" y="191642"/>
                </a:lnTo>
                <a:lnTo>
                  <a:pt x="202768" y="114900"/>
                </a:lnTo>
                <a:lnTo>
                  <a:pt x="217534" y="92633"/>
                </a:lnTo>
                <a:lnTo>
                  <a:pt x="222455" y="67275"/>
                </a:lnTo>
                <a:lnTo>
                  <a:pt x="217534" y="41925"/>
                </a:lnTo>
                <a:lnTo>
                  <a:pt x="202768" y="19657"/>
                </a:lnTo>
                <a:lnTo>
                  <a:pt x="189135" y="10435"/>
                </a:lnTo>
                <a:close/>
              </a:path>
              <a:path w="222884" h="207009">
                <a:moveTo>
                  <a:pt x="101144" y="10432"/>
                </a:moveTo>
                <a:lnTo>
                  <a:pt x="67306" y="10432"/>
                </a:lnTo>
                <a:lnTo>
                  <a:pt x="78180" y="11471"/>
                </a:lnTo>
                <a:lnTo>
                  <a:pt x="88729" y="14591"/>
                </a:lnTo>
                <a:lnTo>
                  <a:pt x="98612" y="19784"/>
                </a:lnTo>
                <a:lnTo>
                  <a:pt x="107525" y="27060"/>
                </a:lnTo>
                <a:lnTo>
                  <a:pt x="111221" y="30756"/>
                </a:lnTo>
                <a:lnTo>
                  <a:pt x="114928" y="27060"/>
                </a:lnTo>
                <a:lnTo>
                  <a:pt x="131269" y="16223"/>
                </a:lnTo>
                <a:lnTo>
                  <a:pt x="111221" y="16223"/>
                </a:lnTo>
                <a:lnTo>
                  <a:pt x="101144" y="10432"/>
                </a:lnTo>
                <a:close/>
              </a:path>
              <a:path w="222884" h="207009">
                <a:moveTo>
                  <a:pt x="157513" y="0"/>
                </a:moveTo>
                <a:lnTo>
                  <a:pt x="133143" y="3631"/>
                </a:lnTo>
                <a:lnTo>
                  <a:pt x="111221" y="16223"/>
                </a:lnTo>
                <a:lnTo>
                  <a:pt x="131269" y="16223"/>
                </a:lnTo>
                <a:lnTo>
                  <a:pt x="133746" y="14588"/>
                </a:lnTo>
                <a:lnTo>
                  <a:pt x="155141" y="10435"/>
                </a:lnTo>
                <a:lnTo>
                  <a:pt x="189135" y="10435"/>
                </a:lnTo>
                <a:lnTo>
                  <a:pt x="181604" y="5344"/>
                </a:lnTo>
                <a:lnTo>
                  <a:pt x="15751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4336886" y="5439614"/>
            <a:ext cx="124375" cy="124375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83849" y="191324"/>
                </a:moveTo>
                <a:lnTo>
                  <a:pt x="150037" y="191324"/>
                </a:lnTo>
                <a:lnTo>
                  <a:pt x="204559" y="204957"/>
                </a:lnTo>
                <a:lnTo>
                  <a:pt x="202641" y="193941"/>
                </a:lnTo>
                <a:lnTo>
                  <a:pt x="194329" y="193941"/>
                </a:lnTo>
                <a:lnTo>
                  <a:pt x="183849" y="191324"/>
                </a:lnTo>
                <a:close/>
              </a:path>
              <a:path w="205104" h="205104">
                <a:moveTo>
                  <a:pt x="101766" y="0"/>
                </a:moveTo>
                <a:lnTo>
                  <a:pt x="62192" y="8011"/>
                </a:lnTo>
                <a:lnTo>
                  <a:pt x="29840" y="29845"/>
                </a:lnTo>
                <a:lnTo>
                  <a:pt x="8010" y="62201"/>
                </a:lnTo>
                <a:lnTo>
                  <a:pt x="0" y="101777"/>
                </a:lnTo>
                <a:lnTo>
                  <a:pt x="8010" y="141356"/>
                </a:lnTo>
                <a:lnTo>
                  <a:pt x="29840" y="173711"/>
                </a:lnTo>
                <a:lnTo>
                  <a:pt x="62192" y="195543"/>
                </a:lnTo>
                <a:lnTo>
                  <a:pt x="101766" y="203554"/>
                </a:lnTo>
                <a:lnTo>
                  <a:pt x="114313" y="202768"/>
                </a:lnTo>
                <a:lnTo>
                  <a:pt x="126644" y="200438"/>
                </a:lnTo>
                <a:lnTo>
                  <a:pt x="138603" y="196609"/>
                </a:lnTo>
                <a:lnTo>
                  <a:pt x="141317" y="195355"/>
                </a:lnTo>
                <a:lnTo>
                  <a:pt x="101766" y="195355"/>
                </a:lnTo>
                <a:lnTo>
                  <a:pt x="64580" y="187646"/>
                </a:lnTo>
                <a:lnTo>
                  <a:pt x="34432" y="166691"/>
                </a:lnTo>
                <a:lnTo>
                  <a:pt x="14577" y="135746"/>
                </a:lnTo>
                <a:lnTo>
                  <a:pt x="8271" y="98070"/>
                </a:lnTo>
                <a:lnTo>
                  <a:pt x="16323" y="63999"/>
                </a:lnTo>
                <a:lnTo>
                  <a:pt x="35827" y="35823"/>
                </a:lnTo>
                <a:lnTo>
                  <a:pt x="64003" y="16321"/>
                </a:lnTo>
                <a:lnTo>
                  <a:pt x="98070" y="8271"/>
                </a:lnTo>
                <a:lnTo>
                  <a:pt x="141727" y="8271"/>
                </a:lnTo>
                <a:lnTo>
                  <a:pt x="141342" y="8011"/>
                </a:lnTo>
                <a:lnTo>
                  <a:pt x="101766" y="0"/>
                </a:lnTo>
                <a:close/>
              </a:path>
              <a:path w="205104" h="205104">
                <a:moveTo>
                  <a:pt x="148759" y="183460"/>
                </a:moveTo>
                <a:lnTo>
                  <a:pt x="146655" y="183868"/>
                </a:lnTo>
                <a:lnTo>
                  <a:pt x="144780" y="184842"/>
                </a:lnTo>
                <a:lnTo>
                  <a:pt x="134553" y="189391"/>
                </a:lnTo>
                <a:lnTo>
                  <a:pt x="123890" y="192682"/>
                </a:lnTo>
                <a:lnTo>
                  <a:pt x="112918" y="194681"/>
                </a:lnTo>
                <a:lnTo>
                  <a:pt x="101766" y="195355"/>
                </a:lnTo>
                <a:lnTo>
                  <a:pt x="141317" y="195355"/>
                </a:lnTo>
                <a:lnTo>
                  <a:pt x="150037" y="191324"/>
                </a:lnTo>
                <a:lnTo>
                  <a:pt x="183849" y="191324"/>
                </a:lnTo>
                <a:lnTo>
                  <a:pt x="158110" y="184894"/>
                </a:lnTo>
                <a:lnTo>
                  <a:pt x="156979" y="184675"/>
                </a:lnTo>
                <a:lnTo>
                  <a:pt x="148759" y="183460"/>
                </a:lnTo>
                <a:close/>
              </a:path>
              <a:path w="205104" h="205104">
                <a:moveTo>
                  <a:pt x="141727" y="8271"/>
                </a:moveTo>
                <a:lnTo>
                  <a:pt x="98070" y="8271"/>
                </a:lnTo>
                <a:lnTo>
                  <a:pt x="135745" y="14584"/>
                </a:lnTo>
                <a:lnTo>
                  <a:pt x="166686" y="34445"/>
                </a:lnTo>
                <a:lnTo>
                  <a:pt x="187637" y="64595"/>
                </a:lnTo>
                <a:lnTo>
                  <a:pt x="195344" y="101777"/>
                </a:lnTo>
                <a:lnTo>
                  <a:pt x="194900" y="110870"/>
                </a:lnTo>
                <a:lnTo>
                  <a:pt x="193571" y="119823"/>
                </a:lnTo>
                <a:lnTo>
                  <a:pt x="191364" y="128611"/>
                </a:lnTo>
                <a:lnTo>
                  <a:pt x="188287" y="137210"/>
                </a:lnTo>
                <a:lnTo>
                  <a:pt x="186852" y="140676"/>
                </a:lnTo>
                <a:lnTo>
                  <a:pt x="186172" y="144393"/>
                </a:lnTo>
                <a:lnTo>
                  <a:pt x="187041" y="151806"/>
                </a:lnTo>
                <a:lnTo>
                  <a:pt x="187208" y="153084"/>
                </a:lnTo>
                <a:lnTo>
                  <a:pt x="194329" y="193941"/>
                </a:lnTo>
                <a:lnTo>
                  <a:pt x="202641" y="193941"/>
                </a:lnTo>
                <a:lnTo>
                  <a:pt x="194035" y="144508"/>
                </a:lnTo>
                <a:lnTo>
                  <a:pt x="198185" y="134193"/>
                </a:lnTo>
                <a:lnTo>
                  <a:pt x="201157" y="123610"/>
                </a:lnTo>
                <a:lnTo>
                  <a:pt x="202945" y="112793"/>
                </a:lnTo>
                <a:lnTo>
                  <a:pt x="203543" y="101777"/>
                </a:lnTo>
                <a:lnTo>
                  <a:pt x="195531" y="62201"/>
                </a:lnTo>
                <a:lnTo>
                  <a:pt x="173697" y="29845"/>
                </a:lnTo>
                <a:lnTo>
                  <a:pt x="141727" y="827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590531" y="5441351"/>
            <a:ext cx="104738" cy="117830"/>
          </a:xfrm>
          <a:custGeom>
            <a:avLst/>
            <a:gdLst/>
            <a:ahLst/>
            <a:cxnLst/>
            <a:rect l="l" t="t" r="r" b="b"/>
            <a:pathLst>
              <a:path w="172720" h="194309">
                <a:moveTo>
                  <a:pt x="115263" y="0"/>
                </a:moveTo>
                <a:lnTo>
                  <a:pt x="109117" y="5434"/>
                </a:lnTo>
                <a:lnTo>
                  <a:pt x="157911" y="60605"/>
                </a:lnTo>
                <a:lnTo>
                  <a:pt x="63013" y="60605"/>
                </a:lnTo>
                <a:lnTo>
                  <a:pt x="27345" y="70748"/>
                </a:lnTo>
                <a:lnTo>
                  <a:pt x="8556" y="93118"/>
                </a:lnTo>
                <a:lnTo>
                  <a:pt x="1242" y="115624"/>
                </a:lnTo>
                <a:lnTo>
                  <a:pt x="0" y="126174"/>
                </a:lnTo>
                <a:lnTo>
                  <a:pt x="0" y="193784"/>
                </a:lnTo>
                <a:lnTo>
                  <a:pt x="8198" y="193784"/>
                </a:lnTo>
                <a:lnTo>
                  <a:pt x="8206" y="126174"/>
                </a:lnTo>
                <a:lnTo>
                  <a:pt x="9318" y="116280"/>
                </a:lnTo>
                <a:lnTo>
                  <a:pt x="15714" y="96641"/>
                </a:lnTo>
                <a:lnTo>
                  <a:pt x="32055" y="77441"/>
                </a:lnTo>
                <a:lnTo>
                  <a:pt x="63013" y="68793"/>
                </a:lnTo>
                <a:lnTo>
                  <a:pt x="168584" y="68793"/>
                </a:lnTo>
                <a:lnTo>
                  <a:pt x="172382" y="64594"/>
                </a:lnTo>
                <a:lnTo>
                  <a:pt x="115263" y="0"/>
                </a:lnTo>
                <a:close/>
              </a:path>
              <a:path w="172720" h="194309">
                <a:moveTo>
                  <a:pt x="168584" y="68793"/>
                </a:moveTo>
                <a:lnTo>
                  <a:pt x="157482" y="68793"/>
                </a:lnTo>
                <a:lnTo>
                  <a:pt x="107965" y="123357"/>
                </a:lnTo>
                <a:lnTo>
                  <a:pt x="113137" y="130090"/>
                </a:lnTo>
                <a:lnTo>
                  <a:pt x="168584" y="6879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497605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65" y="0"/>
                </a:moveTo>
                <a:lnTo>
                  <a:pt x="26111" y="2542"/>
                </a:lnTo>
                <a:lnTo>
                  <a:pt x="12893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3" y="71974"/>
                </a:lnTo>
                <a:lnTo>
                  <a:pt x="26111" y="79704"/>
                </a:lnTo>
                <a:lnTo>
                  <a:pt x="41265" y="82290"/>
                </a:lnTo>
                <a:lnTo>
                  <a:pt x="54021" y="80507"/>
                </a:lnTo>
                <a:lnTo>
                  <a:pt x="65596" y="74864"/>
                </a:lnTo>
                <a:lnTo>
                  <a:pt x="74542" y="64921"/>
                </a:lnTo>
                <a:lnTo>
                  <a:pt x="75167" y="63034"/>
                </a:lnTo>
                <a:lnTo>
                  <a:pt x="41265" y="63034"/>
                </a:lnTo>
                <a:lnTo>
                  <a:pt x="32909" y="61251"/>
                </a:lnTo>
                <a:lnTo>
                  <a:pt x="26551" y="56455"/>
                </a:lnTo>
                <a:lnTo>
                  <a:pt x="22506" y="49477"/>
                </a:lnTo>
                <a:lnTo>
                  <a:pt x="21088" y="41150"/>
                </a:lnTo>
                <a:lnTo>
                  <a:pt x="22521" y="32050"/>
                </a:lnTo>
                <a:lnTo>
                  <a:pt x="26590" y="25068"/>
                </a:lnTo>
                <a:lnTo>
                  <a:pt x="32953" y="20593"/>
                </a:lnTo>
                <a:lnTo>
                  <a:pt x="41265" y="19015"/>
                </a:lnTo>
                <a:lnTo>
                  <a:pt x="75088" y="19015"/>
                </a:lnTo>
                <a:lnTo>
                  <a:pt x="74262" y="16680"/>
                </a:lnTo>
                <a:lnTo>
                  <a:pt x="65263" y="7190"/>
                </a:lnTo>
                <a:lnTo>
                  <a:pt x="53742" y="1742"/>
                </a:lnTo>
                <a:lnTo>
                  <a:pt x="41265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19" y="59013"/>
                </a:lnTo>
                <a:lnTo>
                  <a:pt x="49998" y="63034"/>
                </a:lnTo>
                <a:lnTo>
                  <a:pt x="75167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88" y="19015"/>
                </a:moveTo>
                <a:lnTo>
                  <a:pt x="49883" y="19015"/>
                </a:lnTo>
                <a:lnTo>
                  <a:pt x="56008" y="22240"/>
                </a:lnTo>
                <a:lnTo>
                  <a:pt x="58877" y="30543"/>
                </a:lnTo>
                <a:lnTo>
                  <a:pt x="79170" y="30543"/>
                </a:lnTo>
                <a:lnTo>
                  <a:pt x="75088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549042" y="955357"/>
            <a:ext cx="50443" cy="50829"/>
          </a:xfrm>
          <a:custGeom>
            <a:avLst/>
            <a:gdLst/>
            <a:ahLst/>
            <a:cxnLst/>
            <a:rect l="l" t="t" r="r" b="b"/>
            <a:pathLst>
              <a:path w="83184" h="83819">
                <a:moveTo>
                  <a:pt x="41590" y="0"/>
                </a:moveTo>
                <a:lnTo>
                  <a:pt x="26234" y="2631"/>
                </a:lnTo>
                <a:lnTo>
                  <a:pt x="12922" y="10512"/>
                </a:lnTo>
                <a:lnTo>
                  <a:pt x="3546" y="23624"/>
                </a:lnTo>
                <a:lnTo>
                  <a:pt x="0" y="41946"/>
                </a:lnTo>
                <a:lnTo>
                  <a:pt x="3444" y="60288"/>
                </a:lnTo>
                <a:lnTo>
                  <a:pt x="12622" y="73352"/>
                </a:lnTo>
                <a:lnTo>
                  <a:pt x="25797" y="81168"/>
                </a:lnTo>
                <a:lnTo>
                  <a:pt x="41234" y="83767"/>
                </a:lnTo>
                <a:lnTo>
                  <a:pt x="58028" y="80701"/>
                </a:lnTo>
                <a:lnTo>
                  <a:pt x="71147" y="72107"/>
                </a:lnTo>
                <a:lnTo>
                  <a:pt x="76492" y="63830"/>
                </a:lnTo>
                <a:lnTo>
                  <a:pt x="41359" y="63830"/>
                </a:lnTo>
                <a:lnTo>
                  <a:pt x="33813" y="62435"/>
                </a:lnTo>
                <a:lnTo>
                  <a:pt x="27327" y="58287"/>
                </a:lnTo>
                <a:lnTo>
                  <a:pt x="22787" y="51439"/>
                </a:lnTo>
                <a:lnTo>
                  <a:pt x="21077" y="41946"/>
                </a:lnTo>
                <a:lnTo>
                  <a:pt x="22810" y="32301"/>
                </a:lnTo>
                <a:lnTo>
                  <a:pt x="27407" y="25466"/>
                </a:lnTo>
                <a:lnTo>
                  <a:pt x="33967" y="21398"/>
                </a:lnTo>
                <a:lnTo>
                  <a:pt x="41590" y="20051"/>
                </a:lnTo>
                <a:lnTo>
                  <a:pt x="76669" y="20051"/>
                </a:lnTo>
                <a:lnTo>
                  <a:pt x="69899" y="10512"/>
                </a:lnTo>
                <a:lnTo>
                  <a:pt x="56725" y="2631"/>
                </a:lnTo>
                <a:lnTo>
                  <a:pt x="41590" y="0"/>
                </a:lnTo>
                <a:close/>
              </a:path>
              <a:path w="83184" h="83819">
                <a:moveTo>
                  <a:pt x="76669" y="20051"/>
                </a:moveTo>
                <a:lnTo>
                  <a:pt x="41590" y="20051"/>
                </a:lnTo>
                <a:lnTo>
                  <a:pt x="48955" y="21445"/>
                </a:lnTo>
                <a:lnTo>
                  <a:pt x="55377" y="25592"/>
                </a:lnTo>
                <a:lnTo>
                  <a:pt x="59919" y="32442"/>
                </a:lnTo>
                <a:lnTo>
                  <a:pt x="61642" y="41946"/>
                </a:lnTo>
                <a:lnTo>
                  <a:pt x="59883" y="51439"/>
                </a:lnTo>
                <a:lnTo>
                  <a:pt x="55262" y="58287"/>
                </a:lnTo>
                <a:lnTo>
                  <a:pt x="48760" y="62435"/>
                </a:lnTo>
                <a:lnTo>
                  <a:pt x="41359" y="63830"/>
                </a:lnTo>
                <a:lnTo>
                  <a:pt x="76492" y="63830"/>
                </a:lnTo>
                <a:lnTo>
                  <a:pt x="79683" y="58888"/>
                </a:lnTo>
                <a:lnTo>
                  <a:pt x="82730" y="41946"/>
                </a:lnTo>
                <a:lnTo>
                  <a:pt x="79204" y="23624"/>
                </a:lnTo>
                <a:lnTo>
                  <a:pt x="76669" y="2005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4605502" y="956237"/>
            <a:ext cx="41587" cy="49288"/>
          </a:xfrm>
          <a:custGeom>
            <a:avLst/>
            <a:gdLst/>
            <a:ahLst/>
            <a:cxnLst/>
            <a:rect l="l" t="t" r="r" b="b"/>
            <a:pathLst>
              <a:path w="68579" h="81280">
                <a:moveTo>
                  <a:pt x="26629" y="0"/>
                </a:moveTo>
                <a:lnTo>
                  <a:pt x="0" y="48"/>
                </a:lnTo>
                <a:lnTo>
                  <a:pt x="0" y="80705"/>
                </a:lnTo>
                <a:lnTo>
                  <a:pt x="21067" y="80705"/>
                </a:lnTo>
                <a:lnTo>
                  <a:pt x="21067" y="55460"/>
                </a:lnTo>
                <a:lnTo>
                  <a:pt x="54606" y="55460"/>
                </a:lnTo>
                <a:lnTo>
                  <a:pt x="52553" y="52130"/>
                </a:lnTo>
                <a:lnTo>
                  <a:pt x="57755" y="47471"/>
                </a:lnTo>
                <a:lnTo>
                  <a:pt x="61473" y="41805"/>
                </a:lnTo>
                <a:lnTo>
                  <a:pt x="62711" y="38298"/>
                </a:lnTo>
                <a:lnTo>
                  <a:pt x="20753" y="38298"/>
                </a:lnTo>
                <a:lnTo>
                  <a:pt x="20753" y="18362"/>
                </a:lnTo>
                <a:lnTo>
                  <a:pt x="62777" y="18362"/>
                </a:lnTo>
                <a:lnTo>
                  <a:pt x="62744" y="18168"/>
                </a:lnTo>
                <a:lnTo>
                  <a:pt x="57328" y="9014"/>
                </a:lnTo>
                <a:lnTo>
                  <a:pt x="48259" y="2518"/>
                </a:lnTo>
                <a:lnTo>
                  <a:pt x="35506" y="48"/>
                </a:lnTo>
                <a:lnTo>
                  <a:pt x="26629" y="0"/>
                </a:lnTo>
                <a:close/>
              </a:path>
              <a:path w="68579" h="81280">
                <a:moveTo>
                  <a:pt x="54606" y="55460"/>
                </a:moveTo>
                <a:lnTo>
                  <a:pt x="32156" y="55460"/>
                </a:lnTo>
                <a:lnTo>
                  <a:pt x="45977" y="80705"/>
                </a:lnTo>
                <a:lnTo>
                  <a:pt x="68332" y="80705"/>
                </a:lnTo>
                <a:lnTo>
                  <a:pt x="68332" y="77721"/>
                </a:lnTo>
                <a:lnTo>
                  <a:pt x="54606" y="55460"/>
                </a:lnTo>
                <a:close/>
              </a:path>
              <a:path w="68579" h="81280">
                <a:moveTo>
                  <a:pt x="62777" y="18362"/>
                </a:moveTo>
                <a:lnTo>
                  <a:pt x="41370" y="18362"/>
                </a:lnTo>
                <a:lnTo>
                  <a:pt x="44134" y="23084"/>
                </a:lnTo>
                <a:lnTo>
                  <a:pt x="44134" y="33241"/>
                </a:lnTo>
                <a:lnTo>
                  <a:pt x="41265" y="38298"/>
                </a:lnTo>
                <a:lnTo>
                  <a:pt x="62711" y="38298"/>
                </a:lnTo>
                <a:lnTo>
                  <a:pt x="63727" y="35422"/>
                </a:lnTo>
                <a:lnTo>
                  <a:pt x="64542" y="28613"/>
                </a:lnTo>
                <a:lnTo>
                  <a:pt x="62777" y="18362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4648489" y="955838"/>
            <a:ext cx="50829" cy="49673"/>
          </a:xfrm>
          <a:custGeom>
            <a:avLst/>
            <a:gdLst/>
            <a:ahLst/>
            <a:cxnLst/>
            <a:rect l="l" t="t" r="r" b="b"/>
            <a:pathLst>
              <a:path w="83820" h="81914">
                <a:moveTo>
                  <a:pt x="46679" y="0"/>
                </a:moveTo>
                <a:lnTo>
                  <a:pt x="37004" y="0"/>
                </a:lnTo>
                <a:lnTo>
                  <a:pt x="0" y="78594"/>
                </a:lnTo>
                <a:lnTo>
                  <a:pt x="0" y="81494"/>
                </a:lnTo>
                <a:lnTo>
                  <a:pt x="22020" y="81494"/>
                </a:lnTo>
                <a:lnTo>
                  <a:pt x="26627" y="71453"/>
                </a:lnTo>
                <a:lnTo>
                  <a:pt x="79997" y="71453"/>
                </a:lnTo>
                <a:lnTo>
                  <a:pt x="71780" y="53830"/>
                </a:lnTo>
                <a:lnTo>
                  <a:pt x="33412" y="53830"/>
                </a:lnTo>
                <a:lnTo>
                  <a:pt x="41705" y="34365"/>
                </a:lnTo>
                <a:lnTo>
                  <a:pt x="62703" y="34365"/>
                </a:lnTo>
                <a:lnTo>
                  <a:pt x="46679" y="0"/>
                </a:lnTo>
                <a:close/>
              </a:path>
              <a:path w="83820" h="81914">
                <a:moveTo>
                  <a:pt x="79997" y="71453"/>
                </a:moveTo>
                <a:lnTo>
                  <a:pt x="56815" y="71453"/>
                </a:lnTo>
                <a:lnTo>
                  <a:pt x="61558" y="81494"/>
                </a:lnTo>
                <a:lnTo>
                  <a:pt x="83327" y="81494"/>
                </a:lnTo>
                <a:lnTo>
                  <a:pt x="83327" y="78594"/>
                </a:lnTo>
                <a:lnTo>
                  <a:pt x="79997" y="71453"/>
                </a:lnTo>
                <a:close/>
              </a:path>
              <a:path w="83820" h="81914">
                <a:moveTo>
                  <a:pt x="62703" y="34365"/>
                </a:moveTo>
                <a:lnTo>
                  <a:pt x="41705" y="34365"/>
                </a:lnTo>
                <a:lnTo>
                  <a:pt x="50134" y="53830"/>
                </a:lnTo>
                <a:lnTo>
                  <a:pt x="71780" y="53830"/>
                </a:lnTo>
                <a:lnTo>
                  <a:pt x="62703" y="3436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4702232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98" y="0"/>
                </a:moveTo>
                <a:lnTo>
                  <a:pt x="0" y="0"/>
                </a:lnTo>
                <a:lnTo>
                  <a:pt x="0" y="80678"/>
                </a:lnTo>
                <a:lnTo>
                  <a:pt x="50249" y="80678"/>
                </a:lnTo>
                <a:lnTo>
                  <a:pt x="50249" y="61767"/>
                </a:lnTo>
                <a:lnTo>
                  <a:pt x="21098" y="61767"/>
                </a:lnTo>
                <a:lnTo>
                  <a:pt x="2109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4750532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76" y="0"/>
                </a:moveTo>
                <a:lnTo>
                  <a:pt x="26115" y="2542"/>
                </a:lnTo>
                <a:lnTo>
                  <a:pt x="12894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4" y="71974"/>
                </a:lnTo>
                <a:lnTo>
                  <a:pt x="26115" y="79704"/>
                </a:lnTo>
                <a:lnTo>
                  <a:pt x="41276" y="82290"/>
                </a:lnTo>
                <a:lnTo>
                  <a:pt x="54036" y="80507"/>
                </a:lnTo>
                <a:lnTo>
                  <a:pt x="65609" y="74864"/>
                </a:lnTo>
                <a:lnTo>
                  <a:pt x="74549" y="64921"/>
                </a:lnTo>
                <a:lnTo>
                  <a:pt x="75174" y="63034"/>
                </a:lnTo>
                <a:lnTo>
                  <a:pt x="41276" y="63034"/>
                </a:lnTo>
                <a:lnTo>
                  <a:pt x="32919" y="61251"/>
                </a:lnTo>
                <a:lnTo>
                  <a:pt x="26562" y="56455"/>
                </a:lnTo>
                <a:lnTo>
                  <a:pt x="22516" y="49477"/>
                </a:lnTo>
                <a:lnTo>
                  <a:pt x="21098" y="41150"/>
                </a:lnTo>
                <a:lnTo>
                  <a:pt x="22533" y="32050"/>
                </a:lnTo>
                <a:lnTo>
                  <a:pt x="26605" y="25068"/>
                </a:lnTo>
                <a:lnTo>
                  <a:pt x="32968" y="20593"/>
                </a:lnTo>
                <a:lnTo>
                  <a:pt x="41276" y="19015"/>
                </a:lnTo>
                <a:lnTo>
                  <a:pt x="75099" y="19015"/>
                </a:lnTo>
                <a:lnTo>
                  <a:pt x="74272" y="16680"/>
                </a:lnTo>
                <a:lnTo>
                  <a:pt x="65274" y="7190"/>
                </a:lnTo>
                <a:lnTo>
                  <a:pt x="53752" y="1742"/>
                </a:lnTo>
                <a:lnTo>
                  <a:pt x="41276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30" y="59013"/>
                </a:lnTo>
                <a:lnTo>
                  <a:pt x="50019" y="63034"/>
                </a:lnTo>
                <a:lnTo>
                  <a:pt x="75174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99" y="19015"/>
                </a:moveTo>
                <a:lnTo>
                  <a:pt x="49893" y="19015"/>
                </a:lnTo>
                <a:lnTo>
                  <a:pt x="56019" y="22240"/>
                </a:lnTo>
                <a:lnTo>
                  <a:pt x="58898" y="30543"/>
                </a:lnTo>
                <a:lnTo>
                  <a:pt x="79180" y="30543"/>
                </a:lnTo>
                <a:lnTo>
                  <a:pt x="75099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4804601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88" y="0"/>
                </a:moveTo>
                <a:lnTo>
                  <a:pt x="0" y="0"/>
                </a:lnTo>
                <a:lnTo>
                  <a:pt x="0" y="80678"/>
                </a:lnTo>
                <a:lnTo>
                  <a:pt x="50239" y="80678"/>
                </a:lnTo>
                <a:lnTo>
                  <a:pt x="50239" y="61767"/>
                </a:lnTo>
                <a:lnTo>
                  <a:pt x="21088" y="61767"/>
                </a:lnTo>
                <a:lnTo>
                  <a:pt x="2108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4838740" y="956331"/>
            <a:ext cx="40047" cy="49673"/>
          </a:xfrm>
          <a:custGeom>
            <a:avLst/>
            <a:gdLst/>
            <a:ahLst/>
            <a:cxnLst/>
            <a:rect l="l" t="t" r="r" b="b"/>
            <a:pathLst>
              <a:path w="66040" h="81914">
                <a:moveTo>
                  <a:pt x="21098" y="0"/>
                </a:moveTo>
                <a:lnTo>
                  <a:pt x="0" y="0"/>
                </a:lnTo>
                <a:lnTo>
                  <a:pt x="0" y="54050"/>
                </a:lnTo>
                <a:lnTo>
                  <a:pt x="2733" y="66000"/>
                </a:lnTo>
                <a:lnTo>
                  <a:pt x="10025" y="74658"/>
                </a:lnTo>
                <a:lnTo>
                  <a:pt x="20514" y="79926"/>
                </a:lnTo>
                <a:lnTo>
                  <a:pt x="32836" y="81704"/>
                </a:lnTo>
                <a:lnTo>
                  <a:pt x="45084" y="79926"/>
                </a:lnTo>
                <a:lnTo>
                  <a:pt x="55502" y="74658"/>
                </a:lnTo>
                <a:lnTo>
                  <a:pt x="62741" y="66000"/>
                </a:lnTo>
                <a:lnTo>
                  <a:pt x="63388" y="63149"/>
                </a:lnTo>
                <a:lnTo>
                  <a:pt x="26973" y="63149"/>
                </a:lnTo>
                <a:lnTo>
                  <a:pt x="21098" y="60270"/>
                </a:lnTo>
                <a:lnTo>
                  <a:pt x="21098" y="0"/>
                </a:lnTo>
                <a:close/>
              </a:path>
              <a:path w="66040" h="81914">
                <a:moveTo>
                  <a:pt x="65453" y="0"/>
                </a:moveTo>
                <a:lnTo>
                  <a:pt x="44605" y="0"/>
                </a:lnTo>
                <a:lnTo>
                  <a:pt x="44605" y="60270"/>
                </a:lnTo>
                <a:lnTo>
                  <a:pt x="38616" y="63149"/>
                </a:lnTo>
                <a:lnTo>
                  <a:pt x="63388" y="63149"/>
                </a:lnTo>
                <a:lnTo>
                  <a:pt x="65453" y="54050"/>
                </a:lnTo>
                <a:lnTo>
                  <a:pt x="6545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887093" y="956128"/>
            <a:ext cx="39276" cy="48903"/>
          </a:xfrm>
          <a:custGeom>
            <a:avLst/>
            <a:gdLst/>
            <a:ahLst/>
            <a:cxnLst/>
            <a:rect l="l" t="t" r="r" b="b"/>
            <a:pathLst>
              <a:path w="64770" h="80644">
                <a:moveTo>
                  <a:pt x="35601" y="0"/>
                </a:moveTo>
                <a:lnTo>
                  <a:pt x="0" y="0"/>
                </a:lnTo>
                <a:lnTo>
                  <a:pt x="0" y="80542"/>
                </a:lnTo>
                <a:lnTo>
                  <a:pt x="38846" y="80542"/>
                </a:lnTo>
                <a:lnTo>
                  <a:pt x="49841" y="78653"/>
                </a:lnTo>
                <a:lnTo>
                  <a:pt x="57856" y="73462"/>
                </a:lnTo>
                <a:lnTo>
                  <a:pt x="62762" y="65677"/>
                </a:lnTo>
                <a:lnTo>
                  <a:pt x="63356" y="62228"/>
                </a:lnTo>
                <a:lnTo>
                  <a:pt x="21088" y="62228"/>
                </a:lnTo>
                <a:lnTo>
                  <a:pt x="21088" y="48857"/>
                </a:lnTo>
                <a:lnTo>
                  <a:pt x="64427" y="48857"/>
                </a:lnTo>
                <a:lnTo>
                  <a:pt x="64427" y="48626"/>
                </a:lnTo>
                <a:lnTo>
                  <a:pt x="60951" y="42051"/>
                </a:lnTo>
                <a:lnTo>
                  <a:pt x="54417" y="38700"/>
                </a:lnTo>
                <a:lnTo>
                  <a:pt x="58438" y="35485"/>
                </a:lnTo>
                <a:lnTo>
                  <a:pt x="60140" y="31800"/>
                </a:lnTo>
                <a:lnTo>
                  <a:pt x="21088" y="31800"/>
                </a:lnTo>
                <a:lnTo>
                  <a:pt x="21088" y="18313"/>
                </a:lnTo>
                <a:lnTo>
                  <a:pt x="59908" y="18313"/>
                </a:lnTo>
                <a:lnTo>
                  <a:pt x="59220" y="14581"/>
                </a:lnTo>
                <a:lnTo>
                  <a:pt x="53968" y="6770"/>
                </a:lnTo>
                <a:lnTo>
                  <a:pt x="45906" y="1765"/>
                </a:lnTo>
                <a:lnTo>
                  <a:pt x="35601" y="0"/>
                </a:lnTo>
                <a:close/>
              </a:path>
              <a:path w="64770" h="80644">
                <a:moveTo>
                  <a:pt x="64427" y="48857"/>
                </a:moveTo>
                <a:lnTo>
                  <a:pt x="38616" y="48857"/>
                </a:lnTo>
                <a:lnTo>
                  <a:pt x="39653" y="49192"/>
                </a:lnTo>
                <a:lnTo>
                  <a:pt x="40658" y="49652"/>
                </a:lnTo>
                <a:lnTo>
                  <a:pt x="42647" y="51035"/>
                </a:lnTo>
                <a:lnTo>
                  <a:pt x="43684" y="53579"/>
                </a:lnTo>
                <a:lnTo>
                  <a:pt x="43569" y="56008"/>
                </a:lnTo>
                <a:lnTo>
                  <a:pt x="43223" y="59223"/>
                </a:lnTo>
                <a:lnTo>
                  <a:pt x="41370" y="62228"/>
                </a:lnTo>
                <a:lnTo>
                  <a:pt x="63356" y="62228"/>
                </a:lnTo>
                <a:lnTo>
                  <a:pt x="64427" y="56008"/>
                </a:lnTo>
                <a:lnTo>
                  <a:pt x="64427" y="48857"/>
                </a:lnTo>
                <a:close/>
              </a:path>
              <a:path w="64770" h="80644">
                <a:moveTo>
                  <a:pt x="59908" y="18313"/>
                </a:moveTo>
                <a:lnTo>
                  <a:pt x="38386" y="18313"/>
                </a:lnTo>
                <a:lnTo>
                  <a:pt x="40459" y="21884"/>
                </a:lnTo>
                <a:lnTo>
                  <a:pt x="40344" y="25465"/>
                </a:lnTo>
                <a:lnTo>
                  <a:pt x="40218" y="28679"/>
                </a:lnTo>
                <a:lnTo>
                  <a:pt x="38145" y="31800"/>
                </a:lnTo>
                <a:lnTo>
                  <a:pt x="60140" y="31800"/>
                </a:lnTo>
                <a:lnTo>
                  <a:pt x="61097" y="29726"/>
                </a:lnTo>
                <a:lnTo>
                  <a:pt x="61097" y="24763"/>
                </a:lnTo>
                <a:lnTo>
                  <a:pt x="59908" y="1831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103596" y="831543"/>
            <a:ext cx="298425" cy="298810"/>
          </a:xfrm>
          <a:custGeom>
            <a:avLst/>
            <a:gdLst/>
            <a:ahLst/>
            <a:cxnLst/>
            <a:rect l="l" t="t" r="r" b="b"/>
            <a:pathLst>
              <a:path w="492125" h="492760">
                <a:moveTo>
                  <a:pt x="246055" y="0"/>
                </a:moveTo>
                <a:lnTo>
                  <a:pt x="196467" y="4999"/>
                </a:lnTo>
                <a:lnTo>
                  <a:pt x="150280" y="19336"/>
                </a:lnTo>
                <a:lnTo>
                  <a:pt x="108484" y="42023"/>
                </a:lnTo>
                <a:lnTo>
                  <a:pt x="72068" y="72069"/>
                </a:lnTo>
                <a:lnTo>
                  <a:pt x="42022" y="108486"/>
                </a:lnTo>
                <a:lnTo>
                  <a:pt x="19336" y="150284"/>
                </a:lnTo>
                <a:lnTo>
                  <a:pt x="4999" y="196474"/>
                </a:lnTo>
                <a:lnTo>
                  <a:pt x="0" y="246065"/>
                </a:lnTo>
                <a:lnTo>
                  <a:pt x="4999" y="295657"/>
                </a:lnTo>
                <a:lnTo>
                  <a:pt x="19336" y="341847"/>
                </a:lnTo>
                <a:lnTo>
                  <a:pt x="42022" y="383644"/>
                </a:lnTo>
                <a:lnTo>
                  <a:pt x="72068" y="420061"/>
                </a:lnTo>
                <a:lnTo>
                  <a:pt x="108484" y="450108"/>
                </a:lnTo>
                <a:lnTo>
                  <a:pt x="150280" y="472794"/>
                </a:lnTo>
                <a:lnTo>
                  <a:pt x="196467" y="487132"/>
                </a:lnTo>
                <a:lnTo>
                  <a:pt x="246055" y="492131"/>
                </a:lnTo>
                <a:lnTo>
                  <a:pt x="295643" y="487132"/>
                </a:lnTo>
                <a:lnTo>
                  <a:pt x="341830" y="472794"/>
                </a:lnTo>
                <a:lnTo>
                  <a:pt x="383626" y="450108"/>
                </a:lnTo>
                <a:lnTo>
                  <a:pt x="420042" y="420061"/>
                </a:lnTo>
                <a:lnTo>
                  <a:pt x="450087" y="383644"/>
                </a:lnTo>
                <a:lnTo>
                  <a:pt x="472774" y="341847"/>
                </a:lnTo>
                <a:lnTo>
                  <a:pt x="487111" y="295657"/>
                </a:lnTo>
                <a:lnTo>
                  <a:pt x="492110" y="246065"/>
                </a:lnTo>
                <a:lnTo>
                  <a:pt x="487111" y="196474"/>
                </a:lnTo>
                <a:lnTo>
                  <a:pt x="472774" y="150284"/>
                </a:lnTo>
                <a:lnTo>
                  <a:pt x="450087" y="108486"/>
                </a:lnTo>
                <a:lnTo>
                  <a:pt x="420042" y="72069"/>
                </a:lnTo>
                <a:lnTo>
                  <a:pt x="383626" y="42023"/>
                </a:lnTo>
                <a:lnTo>
                  <a:pt x="341830" y="19336"/>
                </a:lnTo>
                <a:lnTo>
                  <a:pt x="295643" y="4999"/>
                </a:lnTo>
                <a:lnTo>
                  <a:pt x="24605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205812" y="934052"/>
            <a:ext cx="93956" cy="93956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77222" y="0"/>
                </a:moveTo>
                <a:lnTo>
                  <a:pt x="0" y="77222"/>
                </a:lnTo>
                <a:lnTo>
                  <a:pt x="77348" y="154550"/>
                </a:lnTo>
                <a:lnTo>
                  <a:pt x="95423" y="136477"/>
                </a:lnTo>
                <a:lnTo>
                  <a:pt x="77337" y="136477"/>
                </a:lnTo>
                <a:lnTo>
                  <a:pt x="18083" y="77233"/>
                </a:lnTo>
                <a:lnTo>
                  <a:pt x="77222" y="18083"/>
                </a:lnTo>
                <a:lnTo>
                  <a:pt x="95298" y="18083"/>
                </a:lnTo>
                <a:lnTo>
                  <a:pt x="77222" y="0"/>
                </a:lnTo>
                <a:close/>
              </a:path>
              <a:path w="154940" h="154939">
                <a:moveTo>
                  <a:pt x="95298" y="18083"/>
                </a:moveTo>
                <a:lnTo>
                  <a:pt x="77222" y="18083"/>
                </a:lnTo>
                <a:lnTo>
                  <a:pt x="136372" y="77233"/>
                </a:lnTo>
                <a:lnTo>
                  <a:pt x="77337" y="136477"/>
                </a:lnTo>
                <a:lnTo>
                  <a:pt x="95423" y="136477"/>
                </a:lnTo>
                <a:lnTo>
                  <a:pt x="154550" y="77358"/>
                </a:lnTo>
                <a:lnTo>
                  <a:pt x="95298" y="18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269293" y="933529"/>
            <a:ext cx="82019" cy="18868"/>
          </a:xfrm>
          <a:custGeom>
            <a:avLst/>
            <a:gdLst/>
            <a:ahLst/>
            <a:cxnLst/>
            <a:rect l="l" t="t" r="r" b="b"/>
            <a:pathLst>
              <a:path w="135254" h="31115">
                <a:moveTo>
                  <a:pt x="0" y="12942"/>
                </a:moveTo>
                <a:lnTo>
                  <a:pt x="17737" y="30648"/>
                </a:lnTo>
                <a:lnTo>
                  <a:pt x="50629" y="30869"/>
                </a:lnTo>
                <a:lnTo>
                  <a:pt x="81339" y="25589"/>
                </a:lnTo>
                <a:lnTo>
                  <a:pt x="106450" y="17345"/>
                </a:lnTo>
                <a:lnTo>
                  <a:pt x="47428" y="17345"/>
                </a:lnTo>
                <a:lnTo>
                  <a:pt x="15156" y="15151"/>
                </a:lnTo>
                <a:lnTo>
                  <a:pt x="14324" y="15151"/>
                </a:lnTo>
                <a:lnTo>
                  <a:pt x="8596" y="14481"/>
                </a:lnTo>
                <a:lnTo>
                  <a:pt x="4177" y="13737"/>
                </a:lnTo>
                <a:lnTo>
                  <a:pt x="0" y="12942"/>
                </a:lnTo>
                <a:close/>
              </a:path>
              <a:path w="135254" h="31115">
                <a:moveTo>
                  <a:pt x="133713" y="0"/>
                </a:moveTo>
                <a:lnTo>
                  <a:pt x="131755" y="73"/>
                </a:lnTo>
                <a:lnTo>
                  <a:pt x="131346" y="198"/>
                </a:lnTo>
                <a:lnTo>
                  <a:pt x="130990" y="387"/>
                </a:lnTo>
                <a:lnTo>
                  <a:pt x="106348" y="8960"/>
                </a:lnTo>
                <a:lnTo>
                  <a:pt x="78288" y="14956"/>
                </a:lnTo>
                <a:lnTo>
                  <a:pt x="47428" y="17345"/>
                </a:lnTo>
                <a:lnTo>
                  <a:pt x="106450" y="17345"/>
                </a:lnTo>
                <a:lnTo>
                  <a:pt x="109200" y="16443"/>
                </a:lnTo>
                <a:lnTo>
                  <a:pt x="134498" y="4628"/>
                </a:lnTo>
                <a:lnTo>
                  <a:pt x="135158" y="3685"/>
                </a:lnTo>
                <a:lnTo>
                  <a:pt x="135043" y="1130"/>
                </a:lnTo>
                <a:lnTo>
                  <a:pt x="133713" y="0"/>
                </a:lnTo>
                <a:close/>
              </a:path>
              <a:path w="135254" h="31115">
                <a:moveTo>
                  <a:pt x="14386" y="15099"/>
                </a:moveTo>
                <a:lnTo>
                  <a:pt x="15156" y="15151"/>
                </a:lnTo>
                <a:lnTo>
                  <a:pt x="14386" y="1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290384" y="952135"/>
            <a:ext cx="61225" cy="18868"/>
          </a:xfrm>
          <a:custGeom>
            <a:avLst/>
            <a:gdLst/>
            <a:ahLst/>
            <a:cxnLst/>
            <a:rect l="l" t="t" r="r" b="b"/>
            <a:pathLst>
              <a:path w="100965" h="31115">
                <a:moveTo>
                  <a:pt x="98939" y="0"/>
                </a:moveTo>
                <a:lnTo>
                  <a:pt x="97389" y="52"/>
                </a:lnTo>
                <a:lnTo>
                  <a:pt x="96981" y="83"/>
                </a:lnTo>
                <a:lnTo>
                  <a:pt x="96562" y="188"/>
                </a:lnTo>
                <a:lnTo>
                  <a:pt x="96216" y="387"/>
                </a:lnTo>
                <a:lnTo>
                  <a:pt x="75567" y="7781"/>
                </a:lnTo>
                <a:lnTo>
                  <a:pt x="52396" y="13430"/>
                </a:lnTo>
                <a:lnTo>
                  <a:pt x="27081" y="16724"/>
                </a:lnTo>
                <a:lnTo>
                  <a:pt x="0" y="17057"/>
                </a:lnTo>
                <a:lnTo>
                  <a:pt x="13968" y="31025"/>
                </a:lnTo>
                <a:lnTo>
                  <a:pt x="60070" y="21662"/>
                </a:lnTo>
                <a:lnTo>
                  <a:pt x="99724" y="4617"/>
                </a:lnTo>
                <a:lnTo>
                  <a:pt x="100384" y="3664"/>
                </a:lnTo>
                <a:lnTo>
                  <a:pt x="100258" y="1120"/>
                </a:lnTo>
                <a:lnTo>
                  <a:pt x="98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4301197" y="97004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1107" y="0"/>
                </a:moveTo>
                <a:lnTo>
                  <a:pt x="79557" y="104"/>
                </a:lnTo>
                <a:lnTo>
                  <a:pt x="79149" y="157"/>
                </a:lnTo>
                <a:lnTo>
                  <a:pt x="78730" y="240"/>
                </a:lnTo>
                <a:lnTo>
                  <a:pt x="78385" y="418"/>
                </a:lnTo>
                <a:lnTo>
                  <a:pt x="64137" y="5967"/>
                </a:lnTo>
                <a:lnTo>
                  <a:pt x="49168" y="10684"/>
                </a:lnTo>
                <a:lnTo>
                  <a:pt x="32947" y="14323"/>
                </a:lnTo>
                <a:lnTo>
                  <a:pt x="14941" y="16638"/>
                </a:lnTo>
                <a:lnTo>
                  <a:pt x="0" y="30711"/>
                </a:lnTo>
                <a:lnTo>
                  <a:pt x="43924" y="21127"/>
                </a:lnTo>
                <a:lnTo>
                  <a:pt x="81892" y="4659"/>
                </a:lnTo>
                <a:lnTo>
                  <a:pt x="82552" y="3675"/>
                </a:lnTo>
                <a:lnTo>
                  <a:pt x="82489" y="2628"/>
                </a:lnTo>
                <a:lnTo>
                  <a:pt x="82426" y="1130"/>
                </a:lnTo>
                <a:lnTo>
                  <a:pt x="81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4282529" y="988511"/>
            <a:ext cx="68926" cy="18868"/>
          </a:xfrm>
          <a:custGeom>
            <a:avLst/>
            <a:gdLst/>
            <a:ahLst/>
            <a:cxnLst/>
            <a:rect l="l" t="t" r="r" b="b"/>
            <a:pathLst>
              <a:path w="113665" h="31114">
                <a:moveTo>
                  <a:pt x="111891" y="0"/>
                </a:moveTo>
                <a:lnTo>
                  <a:pt x="109933" y="104"/>
                </a:lnTo>
                <a:lnTo>
                  <a:pt x="109514" y="240"/>
                </a:lnTo>
                <a:lnTo>
                  <a:pt x="109169" y="387"/>
                </a:lnTo>
                <a:lnTo>
                  <a:pt x="88732" y="7723"/>
                </a:lnTo>
                <a:lnTo>
                  <a:pt x="65796" y="13358"/>
                </a:lnTo>
                <a:lnTo>
                  <a:pt x="40743" y="16687"/>
                </a:lnTo>
                <a:lnTo>
                  <a:pt x="13957" y="17109"/>
                </a:lnTo>
                <a:lnTo>
                  <a:pt x="0" y="31014"/>
                </a:lnTo>
                <a:lnTo>
                  <a:pt x="61291" y="25120"/>
                </a:lnTo>
                <a:lnTo>
                  <a:pt x="111713" y="5067"/>
                </a:lnTo>
                <a:lnTo>
                  <a:pt x="113336" y="3664"/>
                </a:lnTo>
                <a:lnTo>
                  <a:pt x="113211" y="1151"/>
                </a:lnTo>
                <a:lnTo>
                  <a:pt x="111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4266593" y="1006596"/>
            <a:ext cx="84714" cy="19253"/>
          </a:xfrm>
          <a:custGeom>
            <a:avLst/>
            <a:gdLst/>
            <a:ahLst/>
            <a:cxnLst/>
            <a:rect l="l" t="t" r="r" b="b"/>
            <a:pathLst>
              <a:path w="139700" h="31750">
                <a:moveTo>
                  <a:pt x="13109" y="14397"/>
                </a:moveTo>
                <a:lnTo>
                  <a:pt x="0" y="27465"/>
                </a:lnTo>
                <a:lnTo>
                  <a:pt x="2502" y="27883"/>
                </a:lnTo>
                <a:lnTo>
                  <a:pt x="5120" y="28250"/>
                </a:lnTo>
                <a:lnTo>
                  <a:pt x="8010" y="28585"/>
                </a:lnTo>
                <a:lnTo>
                  <a:pt x="45028" y="31486"/>
                </a:lnTo>
                <a:lnTo>
                  <a:pt x="79619" y="27068"/>
                </a:lnTo>
                <a:lnTo>
                  <a:pt x="110901" y="17540"/>
                </a:lnTo>
                <a:lnTo>
                  <a:pt x="111333" y="17342"/>
                </a:lnTo>
                <a:lnTo>
                  <a:pt x="51878" y="17342"/>
                </a:lnTo>
                <a:lnTo>
                  <a:pt x="19601" y="15130"/>
                </a:lnTo>
                <a:lnTo>
                  <a:pt x="18774" y="15130"/>
                </a:lnTo>
                <a:lnTo>
                  <a:pt x="16732" y="14900"/>
                </a:lnTo>
                <a:lnTo>
                  <a:pt x="13109" y="14397"/>
                </a:lnTo>
                <a:close/>
              </a:path>
              <a:path w="139700" h="31750">
                <a:moveTo>
                  <a:pt x="138173" y="0"/>
                </a:moveTo>
                <a:lnTo>
                  <a:pt x="136624" y="73"/>
                </a:lnTo>
                <a:lnTo>
                  <a:pt x="136215" y="73"/>
                </a:lnTo>
                <a:lnTo>
                  <a:pt x="135796" y="178"/>
                </a:lnTo>
                <a:lnTo>
                  <a:pt x="135440" y="366"/>
                </a:lnTo>
                <a:lnTo>
                  <a:pt x="110798" y="8957"/>
                </a:lnTo>
                <a:lnTo>
                  <a:pt x="82738" y="14958"/>
                </a:lnTo>
                <a:lnTo>
                  <a:pt x="51878" y="17342"/>
                </a:lnTo>
                <a:lnTo>
                  <a:pt x="111333" y="17342"/>
                </a:lnTo>
                <a:lnTo>
                  <a:pt x="137995" y="5109"/>
                </a:lnTo>
                <a:lnTo>
                  <a:pt x="138948" y="4638"/>
                </a:lnTo>
                <a:lnTo>
                  <a:pt x="139608" y="3664"/>
                </a:lnTo>
                <a:lnTo>
                  <a:pt x="139493" y="1151"/>
                </a:lnTo>
                <a:lnTo>
                  <a:pt x="138173" y="0"/>
                </a:lnTo>
                <a:close/>
              </a:path>
              <a:path w="139700" h="31750">
                <a:moveTo>
                  <a:pt x="18837" y="15078"/>
                </a:moveTo>
                <a:lnTo>
                  <a:pt x="19601" y="15130"/>
                </a:lnTo>
                <a:lnTo>
                  <a:pt x="18837" y="15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4154355" y="1009332"/>
            <a:ext cx="81634" cy="18868"/>
          </a:xfrm>
          <a:custGeom>
            <a:avLst/>
            <a:gdLst/>
            <a:ahLst/>
            <a:cxnLst/>
            <a:rect l="l" t="t" r="r" b="b"/>
            <a:pathLst>
              <a:path w="134620" h="31114">
                <a:moveTo>
                  <a:pt x="83815" y="0"/>
                </a:moveTo>
                <a:lnTo>
                  <a:pt x="25751" y="14429"/>
                </a:lnTo>
                <a:lnTo>
                  <a:pt x="0" y="27140"/>
                </a:lnTo>
                <a:lnTo>
                  <a:pt x="115" y="29674"/>
                </a:lnTo>
                <a:lnTo>
                  <a:pt x="1434" y="30805"/>
                </a:lnTo>
                <a:lnTo>
                  <a:pt x="2994" y="30700"/>
                </a:lnTo>
                <a:lnTo>
                  <a:pt x="3403" y="30700"/>
                </a:lnTo>
                <a:lnTo>
                  <a:pt x="3821" y="30606"/>
                </a:lnTo>
                <a:lnTo>
                  <a:pt x="4156" y="30397"/>
                </a:lnTo>
                <a:lnTo>
                  <a:pt x="28804" y="21830"/>
                </a:lnTo>
                <a:lnTo>
                  <a:pt x="56875" y="15837"/>
                </a:lnTo>
                <a:lnTo>
                  <a:pt x="87746" y="13449"/>
                </a:lnTo>
                <a:lnTo>
                  <a:pt x="129824" y="13449"/>
                </a:lnTo>
                <a:lnTo>
                  <a:pt x="116446" y="62"/>
                </a:lnTo>
                <a:lnTo>
                  <a:pt x="83815" y="0"/>
                </a:lnTo>
                <a:close/>
              </a:path>
              <a:path w="134620" h="31114">
                <a:moveTo>
                  <a:pt x="132018" y="15643"/>
                </a:moveTo>
                <a:lnTo>
                  <a:pt x="120834" y="15643"/>
                </a:lnTo>
                <a:lnTo>
                  <a:pt x="126048" y="16250"/>
                </a:lnTo>
                <a:lnTo>
                  <a:pt x="134006" y="17633"/>
                </a:lnTo>
                <a:lnTo>
                  <a:pt x="132018" y="15643"/>
                </a:lnTo>
                <a:close/>
              </a:path>
              <a:path w="134620" h="31114">
                <a:moveTo>
                  <a:pt x="129824" y="13449"/>
                </a:moveTo>
                <a:lnTo>
                  <a:pt x="87746" y="13449"/>
                </a:lnTo>
                <a:lnTo>
                  <a:pt x="120792" y="15696"/>
                </a:lnTo>
                <a:lnTo>
                  <a:pt x="132018" y="15643"/>
                </a:lnTo>
                <a:lnTo>
                  <a:pt x="129824" y="1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4154355" y="990901"/>
            <a:ext cx="60840" cy="18868"/>
          </a:xfrm>
          <a:custGeom>
            <a:avLst/>
            <a:gdLst/>
            <a:ahLst/>
            <a:cxnLst/>
            <a:rect l="l" t="t" r="r" b="b"/>
            <a:pathLst>
              <a:path w="100329" h="31114">
                <a:moveTo>
                  <a:pt x="85965" y="0"/>
                </a:moveTo>
                <a:lnTo>
                  <a:pt x="40112" y="9364"/>
                </a:lnTo>
                <a:lnTo>
                  <a:pt x="1602" y="25884"/>
                </a:lnTo>
                <a:lnTo>
                  <a:pt x="0" y="27308"/>
                </a:lnTo>
                <a:lnTo>
                  <a:pt x="115" y="29842"/>
                </a:lnTo>
                <a:lnTo>
                  <a:pt x="1434" y="30993"/>
                </a:lnTo>
                <a:lnTo>
                  <a:pt x="3403" y="30899"/>
                </a:lnTo>
                <a:lnTo>
                  <a:pt x="3821" y="30773"/>
                </a:lnTo>
                <a:lnTo>
                  <a:pt x="4156" y="30574"/>
                </a:lnTo>
                <a:lnTo>
                  <a:pt x="24713" y="23214"/>
                </a:lnTo>
                <a:lnTo>
                  <a:pt x="47772" y="17574"/>
                </a:lnTo>
                <a:lnTo>
                  <a:pt x="72949" y="14264"/>
                </a:lnTo>
                <a:lnTo>
                  <a:pt x="99860" y="13894"/>
                </a:lnTo>
                <a:lnTo>
                  <a:pt x="8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154356" y="97261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3044" y="0"/>
                </a:moveTo>
                <a:lnTo>
                  <a:pt x="60215" y="3611"/>
                </a:lnTo>
                <a:lnTo>
                  <a:pt x="38852" y="9521"/>
                </a:lnTo>
                <a:lnTo>
                  <a:pt x="19224" y="17079"/>
                </a:lnTo>
                <a:lnTo>
                  <a:pt x="1602" y="25632"/>
                </a:lnTo>
                <a:lnTo>
                  <a:pt x="638" y="26082"/>
                </a:lnTo>
                <a:lnTo>
                  <a:pt x="0" y="27056"/>
                </a:lnTo>
                <a:lnTo>
                  <a:pt x="115" y="29559"/>
                </a:lnTo>
                <a:lnTo>
                  <a:pt x="1434" y="30700"/>
                </a:lnTo>
                <a:lnTo>
                  <a:pt x="2994" y="30637"/>
                </a:lnTo>
                <a:lnTo>
                  <a:pt x="3403" y="30595"/>
                </a:lnTo>
                <a:lnTo>
                  <a:pt x="3821" y="30501"/>
                </a:lnTo>
                <a:lnTo>
                  <a:pt x="4156" y="30334"/>
                </a:lnTo>
                <a:lnTo>
                  <a:pt x="18731" y="24855"/>
                </a:lnTo>
                <a:lnTo>
                  <a:pt x="34669" y="20202"/>
                </a:lnTo>
                <a:lnTo>
                  <a:pt x="51823" y="16591"/>
                </a:lnTo>
                <a:lnTo>
                  <a:pt x="70050" y="14240"/>
                </a:lnTo>
                <a:lnTo>
                  <a:pt x="69432" y="13622"/>
                </a:lnTo>
                <a:lnTo>
                  <a:pt x="83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154356" y="954474"/>
            <a:ext cx="68541" cy="18868"/>
          </a:xfrm>
          <a:custGeom>
            <a:avLst/>
            <a:gdLst/>
            <a:ahLst/>
            <a:cxnLst/>
            <a:rect l="l" t="t" r="r" b="b"/>
            <a:pathLst>
              <a:path w="113029" h="31115">
                <a:moveTo>
                  <a:pt x="112959" y="0"/>
                </a:moveTo>
                <a:lnTo>
                  <a:pt x="51866" y="5957"/>
                </a:lnTo>
                <a:lnTo>
                  <a:pt x="638" y="26418"/>
                </a:lnTo>
                <a:lnTo>
                  <a:pt x="0" y="27381"/>
                </a:lnTo>
                <a:lnTo>
                  <a:pt x="115" y="29915"/>
                </a:lnTo>
                <a:lnTo>
                  <a:pt x="1434" y="31056"/>
                </a:lnTo>
                <a:lnTo>
                  <a:pt x="3403" y="30951"/>
                </a:lnTo>
                <a:lnTo>
                  <a:pt x="3821" y="30857"/>
                </a:lnTo>
                <a:lnTo>
                  <a:pt x="4156" y="30658"/>
                </a:lnTo>
                <a:lnTo>
                  <a:pt x="24539" y="23348"/>
                </a:lnTo>
                <a:lnTo>
                  <a:pt x="47387" y="17727"/>
                </a:lnTo>
                <a:lnTo>
                  <a:pt x="72333" y="14390"/>
                </a:lnTo>
                <a:lnTo>
                  <a:pt x="99012" y="13936"/>
                </a:lnTo>
                <a:lnTo>
                  <a:pt x="1129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4154356" y="935615"/>
            <a:ext cx="85099" cy="19253"/>
          </a:xfrm>
          <a:custGeom>
            <a:avLst/>
            <a:gdLst/>
            <a:ahLst/>
            <a:cxnLst/>
            <a:rect l="l" t="t" r="r" b="b"/>
            <a:pathLst>
              <a:path w="140334" h="31750">
                <a:moveTo>
                  <a:pt x="94576" y="0"/>
                </a:moveTo>
                <a:lnTo>
                  <a:pt x="28691" y="13946"/>
                </a:lnTo>
                <a:lnTo>
                  <a:pt x="0" y="27807"/>
                </a:lnTo>
                <a:lnTo>
                  <a:pt x="115" y="30362"/>
                </a:lnTo>
                <a:lnTo>
                  <a:pt x="1434" y="31482"/>
                </a:lnTo>
                <a:lnTo>
                  <a:pt x="2994" y="31409"/>
                </a:lnTo>
                <a:lnTo>
                  <a:pt x="3403" y="31409"/>
                </a:lnTo>
                <a:lnTo>
                  <a:pt x="3821" y="31315"/>
                </a:lnTo>
                <a:lnTo>
                  <a:pt x="4156" y="31105"/>
                </a:lnTo>
                <a:lnTo>
                  <a:pt x="28804" y="22509"/>
                </a:lnTo>
                <a:lnTo>
                  <a:pt x="56875" y="16504"/>
                </a:lnTo>
                <a:lnTo>
                  <a:pt x="87746" y="14119"/>
                </a:lnTo>
                <a:lnTo>
                  <a:pt x="129946" y="14119"/>
                </a:lnTo>
                <a:lnTo>
                  <a:pt x="140037" y="4028"/>
                </a:lnTo>
                <a:lnTo>
                  <a:pt x="137398" y="3619"/>
                </a:lnTo>
                <a:lnTo>
                  <a:pt x="134655" y="3253"/>
                </a:lnTo>
                <a:lnTo>
                  <a:pt x="131608" y="2907"/>
                </a:lnTo>
                <a:lnTo>
                  <a:pt x="94576" y="0"/>
                </a:lnTo>
                <a:close/>
              </a:path>
              <a:path w="140334" h="31750">
                <a:moveTo>
                  <a:pt x="127734" y="16331"/>
                </a:moveTo>
                <a:lnTo>
                  <a:pt x="120834" y="16331"/>
                </a:lnTo>
                <a:lnTo>
                  <a:pt x="123043" y="16561"/>
                </a:lnTo>
                <a:lnTo>
                  <a:pt x="126917" y="17148"/>
                </a:lnTo>
                <a:lnTo>
                  <a:pt x="127734" y="16331"/>
                </a:lnTo>
                <a:close/>
              </a:path>
              <a:path w="140334" h="31750">
                <a:moveTo>
                  <a:pt x="129946" y="14119"/>
                </a:moveTo>
                <a:lnTo>
                  <a:pt x="87746" y="14119"/>
                </a:lnTo>
                <a:lnTo>
                  <a:pt x="120792" y="16383"/>
                </a:lnTo>
                <a:lnTo>
                  <a:pt x="127734" y="16331"/>
                </a:lnTo>
                <a:lnTo>
                  <a:pt x="129946" y="14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8056514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7969957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7883400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39908" y="2653130"/>
            <a:ext cx="8526105" cy="1440147"/>
          </a:xfrm>
          <a:prstGeom prst="rect">
            <a:avLst/>
          </a:prstGeom>
        </p:spPr>
        <p:txBody>
          <a:bodyPr vert="horz" wrap="square" lIns="0" tIns="85099" rIns="0" bIns="0" rtlCol="0" anchor="ctr">
            <a:spAutoFit/>
          </a:bodyPr>
          <a:lstStyle/>
          <a:p>
            <a:pPr marL="385" algn="ctr">
              <a:lnSpc>
                <a:spcPct val="100000"/>
              </a:lnSpc>
              <a:spcBef>
                <a:spcPts val="670"/>
              </a:spcBef>
            </a:pPr>
            <a:r>
              <a:rPr lang="ru-RU" spc="76" dirty="0">
                <a:solidFill>
                  <a:schemeClr val="bg1"/>
                </a:solidFill>
              </a:rPr>
              <a:t>Шаг 6. Развлекайте свою аудиторию</a:t>
            </a:r>
            <a:endParaRPr spc="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1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2924343" y="879567"/>
            <a:ext cx="8019127" cy="5143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Используйте в заголовках призыв к действию. Увлеките своих подписчиков предложением сделать некоторое действие (например, «Дайте мне знать в комментариях, что вы об этом думаете»).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Проводите конкурсы. Это прекрасный способ повысить активность вашей аудитории.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Instagram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может прославить вас как супер-творческую личность (или бренд), когда дело доходит до конкурсов, в которых вы не ограничены ничем, кроме фантазии. </a:t>
            </a: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4" b="93297" l="6540" r="183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0" t="4139" r="80753" b="4018"/>
          <a:stretch/>
        </p:blipFill>
        <p:spPr>
          <a:xfrm>
            <a:off x="1002019" y="134887"/>
            <a:ext cx="2627439" cy="6349643"/>
          </a:xfrm>
          <a:prstGeom prst="rect">
            <a:avLst/>
          </a:prstGeom>
        </p:spPr>
      </p:pic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84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74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40239" y="336715"/>
            <a:ext cx="755176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	Конкурс «поделись фотографией»: в конкурсах такого типа вы просите своих </a:t>
            </a:r>
            <a:r>
              <a:rPr lang="ru-RU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подписчиков 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поделиться фотографией, пометить её особым </a:t>
            </a:r>
            <a:r>
              <a:rPr lang="ru-RU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хэштегом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(чтобы вы смогли в один клик увидеть все записи с выбранным </a:t>
            </a:r>
            <a:r>
              <a:rPr lang="ru-RU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хэштегом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 </a:t>
            </a:r>
            <a:r>
              <a:rPr lang="ru-RU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Приурочьте такой конкурс к определённой теме 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(например, запуск нового продукта </a:t>
            </a:r>
            <a:r>
              <a:rPr lang="ru-RU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Coral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Club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0470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72955" y="711704"/>
            <a:ext cx="810677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	Конкурс «прокомментируй публикацию»: здесь вы просите подписчиков прокомментировать ваш пост, чтобы принять участие в конкурсе. </a:t>
            </a:r>
            <a:r>
              <a:rPr lang="ru-RU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Попросите подписчиков 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упоминать своих друзей в комментариях и таким образом «вводить» их в конкурс. Такая тактика </a:t>
            </a:r>
            <a:r>
              <a:rPr lang="ru-RU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сделает конкурс «вирусным» 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кратчайшее </a:t>
            </a:r>
            <a:r>
              <a:rPr lang="ru-RU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время.</a:t>
            </a:r>
            <a:endParaRPr lang="ru-RU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11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63773" y="3318426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	Конкурс «</a:t>
            </a:r>
            <a:r>
              <a:rPr lang="ru-RU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лайкни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публикацию»: это, пожалуй, самый простой конкурс – отметка «нравится» сделает пользователя его участником. Основное преимущество этой простоты заключается в том, что нет никаких препятствий для участия – вашим подписчикам понадобится пара секунд, чтобы два раза нажать на фото или один раз на «сердечко» под </a:t>
            </a:r>
            <a:r>
              <a:rPr lang="ru-RU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ним.</a:t>
            </a:r>
            <a:endParaRPr lang="ru-RU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69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3639195" y="2105056"/>
            <a:ext cx="7246961" cy="2398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5" algn="ctr">
              <a:spcBef>
                <a:spcPts val="670"/>
              </a:spcBef>
            </a:pPr>
            <a:r>
              <a:rPr lang="ru-RU" sz="3600" spc="76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Обязательно расскажите о </a:t>
            </a:r>
            <a:r>
              <a:rPr lang="ru-RU" sz="3600" spc="7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призе/подарке конкурса</a:t>
            </a:r>
            <a:r>
              <a:rPr lang="ru-RU" sz="3600" spc="76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 </a:t>
            </a:r>
            <a:endParaRPr lang="ru-RU" sz="3600" spc="76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85" algn="ctr">
              <a:spcBef>
                <a:spcPts val="670"/>
              </a:spcBef>
            </a:pPr>
            <a:r>
              <a:rPr lang="ru-RU" sz="3600" spc="7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А </a:t>
            </a:r>
            <a:r>
              <a:rPr lang="ru-RU" sz="3600" spc="76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по </a:t>
            </a:r>
            <a:r>
              <a:rPr lang="ru-RU" sz="3600" spc="7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окончании </a:t>
            </a:r>
            <a:r>
              <a:rPr lang="ru-RU" sz="3600" spc="76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– опубликуйте его результаты.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39" y="546525"/>
            <a:ext cx="1793708" cy="61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5358" y="761868"/>
            <a:ext cx="2527178" cy="68449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spc="443" dirty="0"/>
              <a:t>Задание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588202" y="2835502"/>
            <a:ext cx="6458381" cy="114414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lang="ru-RU" sz="2400" spc="33" dirty="0" smtClean="0">
                <a:solidFill>
                  <a:srgbClr val="58595B"/>
                </a:solidFill>
                <a:latin typeface="Arial"/>
                <a:cs typeface="Arial"/>
              </a:rPr>
              <a:t>Запустите конкурс для своих подписчиков</a:t>
            </a:r>
          </a:p>
          <a:p>
            <a:pPr marL="7701">
              <a:spcBef>
                <a:spcPts val="82"/>
              </a:spcBef>
            </a:pPr>
            <a:endParaRPr lang="ru-RU" sz="2400" spc="33" dirty="0">
              <a:solidFill>
                <a:srgbClr val="58595B"/>
              </a:solidFill>
              <a:latin typeface="Arial"/>
              <a:cs typeface="Arial"/>
            </a:endParaRPr>
          </a:p>
          <a:p>
            <a:pPr marL="7701">
              <a:spcBef>
                <a:spcPts val="82"/>
              </a:spcBef>
            </a:pPr>
            <a:endParaRPr lang="ru-RU" sz="2400" spc="33" dirty="0" smtClean="0">
              <a:solidFill>
                <a:srgbClr val="58595B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3348" y="1790770"/>
            <a:ext cx="5574580" cy="0"/>
          </a:xfrm>
          <a:custGeom>
            <a:avLst/>
            <a:gdLst/>
            <a:ahLst/>
            <a:cxnLst/>
            <a:rect l="l" t="t" r="r" b="b"/>
            <a:pathLst>
              <a:path w="9192895">
                <a:moveTo>
                  <a:pt x="0" y="0"/>
                </a:moveTo>
                <a:lnTo>
                  <a:pt x="9192662" y="0"/>
                </a:lnTo>
              </a:path>
            </a:pathLst>
          </a:custGeom>
          <a:ln w="41883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10223549" y="1400973"/>
            <a:ext cx="87410" cy="90490"/>
          </a:xfrm>
          <a:custGeom>
            <a:avLst/>
            <a:gdLst/>
            <a:ahLst/>
            <a:cxnLst/>
            <a:rect l="l" t="t" r="r" b="b"/>
            <a:pathLst>
              <a:path w="144144" h="149225">
                <a:moveTo>
                  <a:pt x="74783" y="0"/>
                </a:moveTo>
                <a:lnTo>
                  <a:pt x="47323" y="4606"/>
                </a:lnTo>
                <a:lnTo>
                  <a:pt x="23369" y="18513"/>
                </a:lnTo>
                <a:lnTo>
                  <a:pt x="6426" y="41854"/>
                </a:lnTo>
                <a:lnTo>
                  <a:pt x="0" y="74762"/>
                </a:lnTo>
                <a:lnTo>
                  <a:pt x="6426" y="107168"/>
                </a:lnTo>
                <a:lnTo>
                  <a:pt x="23369" y="130417"/>
                </a:lnTo>
                <a:lnTo>
                  <a:pt x="47323" y="144427"/>
                </a:lnTo>
                <a:lnTo>
                  <a:pt x="74783" y="149115"/>
                </a:lnTo>
                <a:lnTo>
                  <a:pt x="97897" y="145886"/>
                </a:lnTo>
                <a:lnTo>
                  <a:pt x="118873" y="135663"/>
                </a:lnTo>
                <a:lnTo>
                  <a:pt x="135086" y="117646"/>
                </a:lnTo>
                <a:lnTo>
                  <a:pt x="136220" y="114226"/>
                </a:lnTo>
                <a:lnTo>
                  <a:pt x="74783" y="114226"/>
                </a:lnTo>
                <a:lnTo>
                  <a:pt x="59638" y="110993"/>
                </a:lnTo>
                <a:lnTo>
                  <a:pt x="48117" y="102299"/>
                </a:lnTo>
                <a:lnTo>
                  <a:pt x="40788" y="89652"/>
                </a:lnTo>
                <a:lnTo>
                  <a:pt x="38218" y="74563"/>
                </a:lnTo>
                <a:lnTo>
                  <a:pt x="40816" y="58079"/>
                </a:lnTo>
                <a:lnTo>
                  <a:pt x="48192" y="45429"/>
                </a:lnTo>
                <a:lnTo>
                  <a:pt x="59722" y="37320"/>
                </a:lnTo>
                <a:lnTo>
                  <a:pt x="74783" y="34459"/>
                </a:lnTo>
                <a:lnTo>
                  <a:pt x="136076" y="34459"/>
                </a:lnTo>
                <a:lnTo>
                  <a:pt x="134578" y="30223"/>
                </a:lnTo>
                <a:lnTo>
                  <a:pt x="118275" y="13031"/>
                </a:lnTo>
                <a:lnTo>
                  <a:pt x="97395" y="3157"/>
                </a:lnTo>
                <a:lnTo>
                  <a:pt x="74783" y="0"/>
                </a:lnTo>
                <a:close/>
              </a:path>
              <a:path w="144144" h="149225">
                <a:moveTo>
                  <a:pt x="143911" y="91033"/>
                </a:moveTo>
                <a:lnTo>
                  <a:pt x="107127" y="91033"/>
                </a:lnTo>
                <a:lnTo>
                  <a:pt x="102621" y="101363"/>
                </a:lnTo>
                <a:lnTo>
                  <a:pt x="95400" y="108590"/>
                </a:lnTo>
                <a:lnTo>
                  <a:pt x="85956" y="112838"/>
                </a:lnTo>
                <a:lnTo>
                  <a:pt x="74783" y="114226"/>
                </a:lnTo>
                <a:lnTo>
                  <a:pt x="136220" y="114226"/>
                </a:lnTo>
                <a:lnTo>
                  <a:pt x="143911" y="91033"/>
                </a:lnTo>
                <a:close/>
              </a:path>
              <a:path w="144144" h="149225">
                <a:moveTo>
                  <a:pt x="136076" y="34459"/>
                </a:moveTo>
                <a:lnTo>
                  <a:pt x="74783" y="34459"/>
                </a:lnTo>
                <a:lnTo>
                  <a:pt x="85625" y="35606"/>
                </a:lnTo>
                <a:lnTo>
                  <a:pt x="94647" y="39256"/>
                </a:lnTo>
                <a:lnTo>
                  <a:pt x="101715" y="45728"/>
                </a:lnTo>
                <a:lnTo>
                  <a:pt x="106698" y="55338"/>
                </a:lnTo>
                <a:lnTo>
                  <a:pt x="143461" y="55338"/>
                </a:lnTo>
                <a:lnTo>
                  <a:pt x="136076" y="3445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10316762" y="1400101"/>
            <a:ext cx="91260" cy="92415"/>
          </a:xfrm>
          <a:custGeom>
            <a:avLst/>
            <a:gdLst/>
            <a:ahLst/>
            <a:cxnLst/>
            <a:rect l="l" t="t" r="r" b="b"/>
            <a:pathLst>
              <a:path w="150494" h="152400">
                <a:moveTo>
                  <a:pt x="75348" y="0"/>
                </a:moveTo>
                <a:lnTo>
                  <a:pt x="47531" y="4765"/>
                </a:lnTo>
                <a:lnTo>
                  <a:pt x="23412" y="19041"/>
                </a:lnTo>
                <a:lnTo>
                  <a:pt x="6425" y="42795"/>
                </a:lnTo>
                <a:lnTo>
                  <a:pt x="0" y="75997"/>
                </a:lnTo>
                <a:lnTo>
                  <a:pt x="6241" y="109241"/>
                </a:lnTo>
                <a:lnTo>
                  <a:pt x="22871" y="132916"/>
                </a:lnTo>
                <a:lnTo>
                  <a:pt x="46744" y="147078"/>
                </a:lnTo>
                <a:lnTo>
                  <a:pt x="74720" y="151785"/>
                </a:lnTo>
                <a:lnTo>
                  <a:pt x="105148" y="146230"/>
                </a:lnTo>
                <a:lnTo>
                  <a:pt x="128916" y="130654"/>
                </a:lnTo>
                <a:lnTo>
                  <a:pt x="138594" y="115661"/>
                </a:lnTo>
                <a:lnTo>
                  <a:pt x="74940" y="115661"/>
                </a:lnTo>
                <a:lnTo>
                  <a:pt x="61263" y="113133"/>
                </a:lnTo>
                <a:lnTo>
                  <a:pt x="49511" y="105614"/>
                </a:lnTo>
                <a:lnTo>
                  <a:pt x="41285" y="93203"/>
                </a:lnTo>
                <a:lnTo>
                  <a:pt x="38187" y="75997"/>
                </a:lnTo>
                <a:lnTo>
                  <a:pt x="41327" y="58527"/>
                </a:lnTo>
                <a:lnTo>
                  <a:pt x="49656" y="46145"/>
                </a:lnTo>
                <a:lnTo>
                  <a:pt x="61542" y="38773"/>
                </a:lnTo>
                <a:lnTo>
                  <a:pt x="75348" y="36333"/>
                </a:lnTo>
                <a:lnTo>
                  <a:pt x="138925" y="36333"/>
                </a:lnTo>
                <a:lnTo>
                  <a:pt x="126650" y="19041"/>
                </a:lnTo>
                <a:lnTo>
                  <a:pt x="102776" y="4765"/>
                </a:lnTo>
                <a:lnTo>
                  <a:pt x="75348" y="0"/>
                </a:lnTo>
                <a:close/>
              </a:path>
              <a:path w="150494" h="152400">
                <a:moveTo>
                  <a:pt x="138925" y="36333"/>
                </a:moveTo>
                <a:lnTo>
                  <a:pt x="75348" y="36333"/>
                </a:lnTo>
                <a:lnTo>
                  <a:pt x="88700" y="38859"/>
                </a:lnTo>
                <a:lnTo>
                  <a:pt x="100341" y="46372"/>
                </a:lnTo>
                <a:lnTo>
                  <a:pt x="108571" y="58783"/>
                </a:lnTo>
                <a:lnTo>
                  <a:pt x="111692" y="75997"/>
                </a:lnTo>
                <a:lnTo>
                  <a:pt x="108505" y="93203"/>
                </a:lnTo>
                <a:lnTo>
                  <a:pt x="100129" y="105614"/>
                </a:lnTo>
                <a:lnTo>
                  <a:pt x="88346" y="113133"/>
                </a:lnTo>
                <a:lnTo>
                  <a:pt x="74940" y="115661"/>
                </a:lnTo>
                <a:lnTo>
                  <a:pt x="138594" y="115661"/>
                </a:lnTo>
                <a:lnTo>
                  <a:pt x="144381" y="106697"/>
                </a:lnTo>
                <a:lnTo>
                  <a:pt x="149901" y="75997"/>
                </a:lnTo>
                <a:lnTo>
                  <a:pt x="143511" y="42795"/>
                </a:lnTo>
                <a:lnTo>
                  <a:pt x="138925" y="36333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10419073" y="1401689"/>
            <a:ext cx="75088" cy="88950"/>
          </a:xfrm>
          <a:custGeom>
            <a:avLst/>
            <a:gdLst/>
            <a:ahLst/>
            <a:cxnLst/>
            <a:rect l="l" t="t" r="r" b="b"/>
            <a:pathLst>
              <a:path w="123825" h="146685">
                <a:moveTo>
                  <a:pt x="48251" y="0"/>
                </a:moveTo>
                <a:lnTo>
                  <a:pt x="0" y="88"/>
                </a:lnTo>
                <a:lnTo>
                  <a:pt x="0" y="146240"/>
                </a:lnTo>
                <a:lnTo>
                  <a:pt x="38176" y="146240"/>
                </a:lnTo>
                <a:lnTo>
                  <a:pt x="38176" y="100504"/>
                </a:lnTo>
                <a:lnTo>
                  <a:pt x="98956" y="100504"/>
                </a:lnTo>
                <a:lnTo>
                  <a:pt x="95232" y="94462"/>
                </a:lnTo>
                <a:lnTo>
                  <a:pt x="104661" y="86017"/>
                </a:lnTo>
                <a:lnTo>
                  <a:pt x="111394" y="75750"/>
                </a:lnTo>
                <a:lnTo>
                  <a:pt x="113632" y="69405"/>
                </a:lnTo>
                <a:lnTo>
                  <a:pt x="37600" y="69405"/>
                </a:lnTo>
                <a:lnTo>
                  <a:pt x="37600" y="33270"/>
                </a:lnTo>
                <a:lnTo>
                  <a:pt x="113741" y="33270"/>
                </a:lnTo>
                <a:lnTo>
                  <a:pt x="113682" y="32931"/>
                </a:lnTo>
                <a:lnTo>
                  <a:pt x="103872" y="16340"/>
                </a:lnTo>
                <a:lnTo>
                  <a:pt x="87443" y="4565"/>
                </a:lnTo>
                <a:lnTo>
                  <a:pt x="64333" y="88"/>
                </a:lnTo>
                <a:lnTo>
                  <a:pt x="48251" y="0"/>
                </a:lnTo>
                <a:close/>
              </a:path>
              <a:path w="123825" h="146685">
                <a:moveTo>
                  <a:pt x="98956" y="100504"/>
                </a:moveTo>
                <a:lnTo>
                  <a:pt x="58270" y="100504"/>
                </a:lnTo>
                <a:lnTo>
                  <a:pt x="83316" y="146240"/>
                </a:lnTo>
                <a:lnTo>
                  <a:pt x="123807" y="146240"/>
                </a:lnTo>
                <a:lnTo>
                  <a:pt x="123807" y="140827"/>
                </a:lnTo>
                <a:lnTo>
                  <a:pt x="98956" y="100504"/>
                </a:lnTo>
                <a:close/>
              </a:path>
              <a:path w="123825" h="146685">
                <a:moveTo>
                  <a:pt x="113741" y="33270"/>
                </a:moveTo>
                <a:lnTo>
                  <a:pt x="74961" y="33270"/>
                </a:lnTo>
                <a:lnTo>
                  <a:pt x="79966" y="41846"/>
                </a:lnTo>
                <a:lnTo>
                  <a:pt x="79966" y="60233"/>
                </a:lnTo>
                <a:lnTo>
                  <a:pt x="74772" y="69405"/>
                </a:lnTo>
                <a:lnTo>
                  <a:pt x="113632" y="69405"/>
                </a:lnTo>
                <a:lnTo>
                  <a:pt x="115473" y="64188"/>
                </a:lnTo>
                <a:lnTo>
                  <a:pt x="116938" y="51856"/>
                </a:lnTo>
                <a:lnTo>
                  <a:pt x="113741" y="3327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10496968" y="1400973"/>
            <a:ext cx="91645" cy="89720"/>
          </a:xfrm>
          <a:custGeom>
            <a:avLst/>
            <a:gdLst/>
            <a:ahLst/>
            <a:cxnLst/>
            <a:rect l="l" t="t" r="r" b="b"/>
            <a:pathLst>
              <a:path w="151130" h="147955">
                <a:moveTo>
                  <a:pt x="84583" y="0"/>
                </a:moveTo>
                <a:lnTo>
                  <a:pt x="67034" y="0"/>
                </a:lnTo>
                <a:lnTo>
                  <a:pt x="0" y="142414"/>
                </a:lnTo>
                <a:lnTo>
                  <a:pt x="0" y="147660"/>
                </a:lnTo>
                <a:lnTo>
                  <a:pt x="39894" y="147660"/>
                </a:lnTo>
                <a:lnTo>
                  <a:pt x="48239" y="129472"/>
                </a:lnTo>
                <a:lnTo>
                  <a:pt x="144955" y="129472"/>
                </a:lnTo>
                <a:lnTo>
                  <a:pt x="130063" y="97536"/>
                </a:lnTo>
                <a:lnTo>
                  <a:pt x="60542" y="97536"/>
                </a:lnTo>
                <a:lnTo>
                  <a:pt x="75578" y="62259"/>
                </a:lnTo>
                <a:lnTo>
                  <a:pt x="113614" y="62259"/>
                </a:lnTo>
                <a:lnTo>
                  <a:pt x="84583" y="0"/>
                </a:lnTo>
                <a:close/>
              </a:path>
              <a:path w="151130" h="147955">
                <a:moveTo>
                  <a:pt x="144955" y="129472"/>
                </a:moveTo>
                <a:lnTo>
                  <a:pt x="102949" y="129472"/>
                </a:lnTo>
                <a:lnTo>
                  <a:pt x="111535" y="147660"/>
                </a:lnTo>
                <a:lnTo>
                  <a:pt x="150990" y="147660"/>
                </a:lnTo>
                <a:lnTo>
                  <a:pt x="150990" y="142414"/>
                </a:lnTo>
                <a:lnTo>
                  <a:pt x="144955" y="129472"/>
                </a:lnTo>
                <a:close/>
              </a:path>
              <a:path w="151130" h="147955">
                <a:moveTo>
                  <a:pt x="113614" y="62259"/>
                </a:moveTo>
                <a:lnTo>
                  <a:pt x="75578" y="62259"/>
                </a:lnTo>
                <a:lnTo>
                  <a:pt x="90855" y="97536"/>
                </a:lnTo>
                <a:lnTo>
                  <a:pt x="130063" y="97536"/>
                </a:lnTo>
                <a:lnTo>
                  <a:pt x="113614" y="6225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10594351" y="1480132"/>
            <a:ext cx="55449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044" y="0"/>
                </a:lnTo>
              </a:path>
            </a:pathLst>
          </a:custGeom>
          <a:ln w="34290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10605942" y="1401964"/>
            <a:ext cx="0" cy="67771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759"/>
                </a:lnTo>
              </a:path>
            </a:pathLst>
          </a:custGeom>
          <a:ln w="38229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10681870" y="1400973"/>
            <a:ext cx="87410" cy="90490"/>
          </a:xfrm>
          <a:custGeom>
            <a:avLst/>
            <a:gdLst/>
            <a:ahLst/>
            <a:cxnLst/>
            <a:rect l="l" t="t" r="r" b="b"/>
            <a:pathLst>
              <a:path w="144144" h="149225">
                <a:moveTo>
                  <a:pt x="74804" y="0"/>
                </a:moveTo>
                <a:lnTo>
                  <a:pt x="47328" y="4606"/>
                </a:lnTo>
                <a:lnTo>
                  <a:pt x="23368" y="18513"/>
                </a:lnTo>
                <a:lnTo>
                  <a:pt x="6425" y="41854"/>
                </a:lnTo>
                <a:lnTo>
                  <a:pt x="0" y="74762"/>
                </a:lnTo>
                <a:lnTo>
                  <a:pt x="6425" y="107168"/>
                </a:lnTo>
                <a:lnTo>
                  <a:pt x="23368" y="130417"/>
                </a:lnTo>
                <a:lnTo>
                  <a:pt x="47328" y="144427"/>
                </a:lnTo>
                <a:lnTo>
                  <a:pt x="74804" y="149115"/>
                </a:lnTo>
                <a:lnTo>
                  <a:pt x="97920" y="145886"/>
                </a:lnTo>
                <a:lnTo>
                  <a:pt x="118891" y="135663"/>
                </a:lnTo>
                <a:lnTo>
                  <a:pt x="135095" y="117646"/>
                </a:lnTo>
                <a:lnTo>
                  <a:pt x="136228" y="114226"/>
                </a:lnTo>
                <a:lnTo>
                  <a:pt x="74804" y="114226"/>
                </a:lnTo>
                <a:lnTo>
                  <a:pt x="59659" y="110993"/>
                </a:lnTo>
                <a:lnTo>
                  <a:pt x="48138" y="102299"/>
                </a:lnTo>
                <a:lnTo>
                  <a:pt x="40809" y="89652"/>
                </a:lnTo>
                <a:lnTo>
                  <a:pt x="38239" y="74563"/>
                </a:lnTo>
                <a:lnTo>
                  <a:pt x="40838" y="58079"/>
                </a:lnTo>
                <a:lnTo>
                  <a:pt x="48217" y="45429"/>
                </a:lnTo>
                <a:lnTo>
                  <a:pt x="59748" y="37320"/>
                </a:lnTo>
                <a:lnTo>
                  <a:pt x="74804" y="34459"/>
                </a:lnTo>
                <a:lnTo>
                  <a:pt x="136095" y="34459"/>
                </a:lnTo>
                <a:lnTo>
                  <a:pt x="134595" y="30223"/>
                </a:lnTo>
                <a:lnTo>
                  <a:pt x="118289" y="13031"/>
                </a:lnTo>
                <a:lnTo>
                  <a:pt x="97413" y="3157"/>
                </a:lnTo>
                <a:lnTo>
                  <a:pt x="74804" y="0"/>
                </a:lnTo>
                <a:close/>
              </a:path>
              <a:path w="144144" h="149225">
                <a:moveTo>
                  <a:pt x="143911" y="91033"/>
                </a:moveTo>
                <a:lnTo>
                  <a:pt x="107117" y="91033"/>
                </a:lnTo>
                <a:lnTo>
                  <a:pt x="102632" y="101363"/>
                </a:lnTo>
                <a:lnTo>
                  <a:pt x="95425" y="108590"/>
                </a:lnTo>
                <a:lnTo>
                  <a:pt x="85985" y="112838"/>
                </a:lnTo>
                <a:lnTo>
                  <a:pt x="74804" y="114226"/>
                </a:lnTo>
                <a:lnTo>
                  <a:pt x="136228" y="114226"/>
                </a:lnTo>
                <a:lnTo>
                  <a:pt x="143911" y="91033"/>
                </a:lnTo>
                <a:close/>
              </a:path>
              <a:path w="144144" h="149225">
                <a:moveTo>
                  <a:pt x="136095" y="34459"/>
                </a:moveTo>
                <a:lnTo>
                  <a:pt x="74804" y="34459"/>
                </a:lnTo>
                <a:lnTo>
                  <a:pt x="85645" y="35606"/>
                </a:lnTo>
                <a:lnTo>
                  <a:pt x="94665" y="39256"/>
                </a:lnTo>
                <a:lnTo>
                  <a:pt x="101736" y="45728"/>
                </a:lnTo>
                <a:lnTo>
                  <a:pt x="106729" y="55338"/>
                </a:lnTo>
                <a:lnTo>
                  <a:pt x="143493" y="55338"/>
                </a:lnTo>
                <a:lnTo>
                  <a:pt x="136095" y="3445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10779846" y="1480132"/>
            <a:ext cx="55449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033" y="0"/>
                </a:lnTo>
              </a:path>
            </a:pathLst>
          </a:custGeom>
          <a:ln w="34290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10791434" y="1401964"/>
            <a:ext cx="0" cy="67771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759"/>
                </a:lnTo>
              </a:path>
            </a:pathLst>
          </a:custGeom>
          <a:ln w="38218">
            <a:solidFill>
              <a:srgbClr val="58B947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10841710" y="1401859"/>
            <a:ext cx="72007" cy="90105"/>
          </a:xfrm>
          <a:custGeom>
            <a:avLst/>
            <a:gdLst/>
            <a:ahLst/>
            <a:cxnLst/>
            <a:rect l="l" t="t" r="r" b="b"/>
            <a:pathLst>
              <a:path w="118744" h="148589">
                <a:moveTo>
                  <a:pt x="38229" y="0"/>
                </a:moveTo>
                <a:lnTo>
                  <a:pt x="0" y="0"/>
                </a:lnTo>
                <a:lnTo>
                  <a:pt x="0" y="97944"/>
                </a:lnTo>
                <a:lnTo>
                  <a:pt x="4952" y="119596"/>
                </a:lnTo>
                <a:lnTo>
                  <a:pt x="18166" y="135287"/>
                </a:lnTo>
                <a:lnTo>
                  <a:pt x="37176" y="144835"/>
                </a:lnTo>
                <a:lnTo>
                  <a:pt x="59516" y="148058"/>
                </a:lnTo>
                <a:lnTo>
                  <a:pt x="81696" y="144835"/>
                </a:lnTo>
                <a:lnTo>
                  <a:pt x="100568" y="135287"/>
                </a:lnTo>
                <a:lnTo>
                  <a:pt x="113687" y="119596"/>
                </a:lnTo>
                <a:lnTo>
                  <a:pt x="114861" y="114425"/>
                </a:lnTo>
                <a:lnTo>
                  <a:pt x="59715" y="114425"/>
                </a:lnTo>
                <a:lnTo>
                  <a:pt x="51781" y="113423"/>
                </a:lnTo>
                <a:lnTo>
                  <a:pt x="44904" y="110310"/>
                </a:lnTo>
                <a:lnTo>
                  <a:pt x="40060" y="104928"/>
                </a:lnTo>
                <a:lnTo>
                  <a:pt x="38229" y="97117"/>
                </a:lnTo>
                <a:lnTo>
                  <a:pt x="38229" y="0"/>
                </a:lnTo>
                <a:close/>
              </a:path>
              <a:path w="118744" h="148589">
                <a:moveTo>
                  <a:pt x="118603" y="0"/>
                </a:moveTo>
                <a:lnTo>
                  <a:pt x="80824" y="0"/>
                </a:lnTo>
                <a:lnTo>
                  <a:pt x="80824" y="97117"/>
                </a:lnTo>
                <a:lnTo>
                  <a:pt x="78969" y="104928"/>
                </a:lnTo>
                <a:lnTo>
                  <a:pt x="74118" y="110310"/>
                </a:lnTo>
                <a:lnTo>
                  <a:pt x="67342" y="113423"/>
                </a:lnTo>
                <a:lnTo>
                  <a:pt x="59715" y="114425"/>
                </a:lnTo>
                <a:lnTo>
                  <a:pt x="114861" y="114425"/>
                </a:lnTo>
                <a:lnTo>
                  <a:pt x="118603" y="97944"/>
                </a:lnTo>
                <a:lnTo>
                  <a:pt x="118603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10929328" y="1401491"/>
            <a:ext cx="70851" cy="88565"/>
          </a:xfrm>
          <a:custGeom>
            <a:avLst/>
            <a:gdLst/>
            <a:ahLst/>
            <a:cxnLst/>
            <a:rect l="l" t="t" r="r" b="b"/>
            <a:pathLst>
              <a:path w="116840" h="146050">
                <a:moveTo>
                  <a:pt x="64511" y="0"/>
                </a:moveTo>
                <a:lnTo>
                  <a:pt x="0" y="0"/>
                </a:lnTo>
                <a:lnTo>
                  <a:pt x="0" y="145964"/>
                </a:lnTo>
                <a:lnTo>
                  <a:pt x="70385" y="145964"/>
                </a:lnTo>
                <a:lnTo>
                  <a:pt x="90306" y="142540"/>
                </a:lnTo>
                <a:lnTo>
                  <a:pt x="104831" y="133129"/>
                </a:lnTo>
                <a:lnTo>
                  <a:pt x="113722" y="119017"/>
                </a:lnTo>
                <a:lnTo>
                  <a:pt x="114798" y="112771"/>
                </a:lnTo>
                <a:lnTo>
                  <a:pt x="38208" y="112771"/>
                </a:lnTo>
                <a:lnTo>
                  <a:pt x="38208" y="88541"/>
                </a:lnTo>
                <a:lnTo>
                  <a:pt x="114277" y="88541"/>
                </a:lnTo>
                <a:lnTo>
                  <a:pt x="112110" y="83073"/>
                </a:lnTo>
                <a:lnTo>
                  <a:pt x="106434" y="75711"/>
                </a:lnTo>
                <a:lnTo>
                  <a:pt x="98614" y="70133"/>
                </a:lnTo>
                <a:lnTo>
                  <a:pt x="103570" y="64998"/>
                </a:lnTo>
                <a:lnTo>
                  <a:pt x="107386" y="58699"/>
                </a:lnTo>
                <a:lnTo>
                  <a:pt x="107770" y="57621"/>
                </a:lnTo>
                <a:lnTo>
                  <a:pt x="38208" y="57621"/>
                </a:lnTo>
                <a:lnTo>
                  <a:pt x="38208" y="33203"/>
                </a:lnTo>
                <a:lnTo>
                  <a:pt x="108557" y="33203"/>
                </a:lnTo>
                <a:lnTo>
                  <a:pt x="107308" y="26424"/>
                </a:lnTo>
                <a:lnTo>
                  <a:pt x="97791" y="12269"/>
                </a:lnTo>
                <a:lnTo>
                  <a:pt x="83183" y="3198"/>
                </a:lnTo>
                <a:lnTo>
                  <a:pt x="64511" y="0"/>
                </a:lnTo>
                <a:close/>
              </a:path>
              <a:path w="116840" h="146050">
                <a:moveTo>
                  <a:pt x="114277" y="88541"/>
                </a:moveTo>
                <a:lnTo>
                  <a:pt x="69976" y="88541"/>
                </a:lnTo>
                <a:lnTo>
                  <a:pt x="71861" y="89149"/>
                </a:lnTo>
                <a:lnTo>
                  <a:pt x="73683" y="89976"/>
                </a:lnTo>
                <a:lnTo>
                  <a:pt x="77285" y="92489"/>
                </a:lnTo>
                <a:lnTo>
                  <a:pt x="79159" y="97096"/>
                </a:lnTo>
                <a:lnTo>
                  <a:pt x="78960" y="101494"/>
                </a:lnTo>
                <a:lnTo>
                  <a:pt x="78322" y="107326"/>
                </a:lnTo>
                <a:lnTo>
                  <a:pt x="74961" y="112771"/>
                </a:lnTo>
                <a:lnTo>
                  <a:pt x="114798" y="112771"/>
                </a:lnTo>
                <a:lnTo>
                  <a:pt x="116739" y="101494"/>
                </a:lnTo>
                <a:lnTo>
                  <a:pt x="115570" y="91805"/>
                </a:lnTo>
                <a:lnTo>
                  <a:pt x="114277" y="88541"/>
                </a:lnTo>
                <a:close/>
              </a:path>
              <a:path w="116840" h="146050">
                <a:moveTo>
                  <a:pt x="108557" y="33203"/>
                </a:moveTo>
                <a:lnTo>
                  <a:pt x="69547" y="33203"/>
                </a:lnTo>
                <a:lnTo>
                  <a:pt x="73306" y="39674"/>
                </a:lnTo>
                <a:lnTo>
                  <a:pt x="73107" y="46145"/>
                </a:lnTo>
                <a:lnTo>
                  <a:pt x="72887" y="51977"/>
                </a:lnTo>
                <a:lnTo>
                  <a:pt x="69118" y="57621"/>
                </a:lnTo>
                <a:lnTo>
                  <a:pt x="107770" y="57621"/>
                </a:lnTo>
                <a:lnTo>
                  <a:pt x="109840" y="51804"/>
                </a:lnTo>
                <a:lnTo>
                  <a:pt x="110708" y="44878"/>
                </a:lnTo>
                <a:lnTo>
                  <a:pt x="108557" y="33203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10433112" y="986045"/>
            <a:ext cx="356570" cy="356570"/>
          </a:xfrm>
          <a:custGeom>
            <a:avLst/>
            <a:gdLst/>
            <a:ahLst/>
            <a:cxnLst/>
            <a:rect l="l" t="t" r="r" b="b"/>
            <a:pathLst>
              <a:path w="588009" h="588010">
                <a:moveTo>
                  <a:pt x="293687" y="0"/>
                </a:moveTo>
                <a:lnTo>
                  <a:pt x="0" y="293708"/>
                </a:lnTo>
                <a:lnTo>
                  <a:pt x="294179" y="587804"/>
                </a:lnTo>
                <a:lnTo>
                  <a:pt x="362914" y="519083"/>
                </a:lnTo>
                <a:lnTo>
                  <a:pt x="294127" y="519083"/>
                </a:lnTo>
                <a:lnTo>
                  <a:pt x="68772" y="293750"/>
                </a:lnTo>
                <a:lnTo>
                  <a:pt x="293708" y="68772"/>
                </a:lnTo>
                <a:lnTo>
                  <a:pt x="362430" y="68772"/>
                </a:lnTo>
                <a:lnTo>
                  <a:pt x="293687" y="0"/>
                </a:lnTo>
                <a:close/>
              </a:path>
              <a:path w="588009" h="588010">
                <a:moveTo>
                  <a:pt x="362430" y="68772"/>
                </a:moveTo>
                <a:lnTo>
                  <a:pt x="293708" y="68772"/>
                </a:lnTo>
                <a:lnTo>
                  <a:pt x="519104" y="294189"/>
                </a:lnTo>
                <a:lnTo>
                  <a:pt x="294127" y="519083"/>
                </a:lnTo>
                <a:lnTo>
                  <a:pt x="362914" y="519083"/>
                </a:lnTo>
                <a:lnTo>
                  <a:pt x="587804" y="294242"/>
                </a:lnTo>
                <a:lnTo>
                  <a:pt x="362430" y="68772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10674548" y="984059"/>
            <a:ext cx="311902" cy="72777"/>
          </a:xfrm>
          <a:custGeom>
            <a:avLst/>
            <a:gdLst/>
            <a:ahLst/>
            <a:cxnLst/>
            <a:rect l="l" t="t" r="r" b="b"/>
            <a:pathLst>
              <a:path w="514350" h="120014">
                <a:moveTo>
                  <a:pt x="0" y="49223"/>
                </a:moveTo>
                <a:lnTo>
                  <a:pt x="67474" y="116582"/>
                </a:lnTo>
                <a:lnTo>
                  <a:pt x="123936" y="119939"/>
                </a:lnTo>
                <a:lnTo>
                  <a:pt x="179036" y="118480"/>
                </a:lnTo>
                <a:lnTo>
                  <a:pt x="232550" y="112750"/>
                </a:lnTo>
                <a:lnTo>
                  <a:pt x="284259" y="103296"/>
                </a:lnTo>
                <a:lnTo>
                  <a:pt x="333938" y="90664"/>
                </a:lnTo>
                <a:lnTo>
                  <a:pt x="381367" y="75400"/>
                </a:lnTo>
                <a:lnTo>
                  <a:pt x="405810" y="65967"/>
                </a:lnTo>
                <a:lnTo>
                  <a:pt x="166784" y="65967"/>
                </a:lnTo>
                <a:lnTo>
                  <a:pt x="111442" y="63660"/>
                </a:lnTo>
                <a:lnTo>
                  <a:pt x="56631" y="57652"/>
                </a:lnTo>
                <a:lnTo>
                  <a:pt x="54459" y="57652"/>
                </a:lnTo>
                <a:lnTo>
                  <a:pt x="39004" y="55673"/>
                </a:lnTo>
                <a:lnTo>
                  <a:pt x="25026" y="53603"/>
                </a:lnTo>
                <a:lnTo>
                  <a:pt x="12150" y="51450"/>
                </a:lnTo>
                <a:lnTo>
                  <a:pt x="0" y="49223"/>
                </a:lnTo>
                <a:close/>
              </a:path>
              <a:path w="514350" h="120014">
                <a:moveTo>
                  <a:pt x="508581" y="0"/>
                </a:moveTo>
                <a:lnTo>
                  <a:pt x="502696" y="209"/>
                </a:lnTo>
                <a:lnTo>
                  <a:pt x="501136" y="282"/>
                </a:lnTo>
                <a:lnTo>
                  <a:pt x="499544" y="732"/>
                </a:lnTo>
                <a:lnTo>
                  <a:pt x="498215" y="1465"/>
                </a:lnTo>
                <a:lnTo>
                  <a:pt x="458309" y="16920"/>
                </a:lnTo>
                <a:lnTo>
                  <a:pt x="415578" y="30866"/>
                </a:lnTo>
                <a:lnTo>
                  <a:pt x="370230" y="42960"/>
                </a:lnTo>
                <a:lnTo>
                  <a:pt x="322470" y="52861"/>
                </a:lnTo>
                <a:lnTo>
                  <a:pt x="272504" y="60224"/>
                </a:lnTo>
                <a:lnTo>
                  <a:pt x="220540" y="64707"/>
                </a:lnTo>
                <a:lnTo>
                  <a:pt x="166784" y="65967"/>
                </a:lnTo>
                <a:lnTo>
                  <a:pt x="405810" y="65967"/>
                </a:lnTo>
                <a:lnTo>
                  <a:pt x="426324" y="58050"/>
                </a:lnTo>
                <a:lnTo>
                  <a:pt x="468586" y="39160"/>
                </a:lnTo>
                <a:lnTo>
                  <a:pt x="507932" y="19276"/>
                </a:lnTo>
                <a:lnTo>
                  <a:pt x="511565" y="17601"/>
                </a:lnTo>
                <a:lnTo>
                  <a:pt x="514068" y="14030"/>
                </a:lnTo>
                <a:lnTo>
                  <a:pt x="513848" y="9968"/>
                </a:lnTo>
                <a:lnTo>
                  <a:pt x="513617" y="4282"/>
                </a:lnTo>
                <a:lnTo>
                  <a:pt x="508581" y="0"/>
                </a:lnTo>
                <a:close/>
              </a:path>
              <a:path w="514350" h="120014">
                <a:moveTo>
                  <a:pt x="54720" y="57443"/>
                </a:moveTo>
                <a:lnTo>
                  <a:pt x="54459" y="57652"/>
                </a:lnTo>
                <a:lnTo>
                  <a:pt x="56631" y="57652"/>
                </a:lnTo>
                <a:lnTo>
                  <a:pt x="54720" y="57443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10754768" y="1054817"/>
            <a:ext cx="231809" cy="71622"/>
          </a:xfrm>
          <a:custGeom>
            <a:avLst/>
            <a:gdLst/>
            <a:ahLst/>
            <a:cxnLst/>
            <a:rect l="l" t="t" r="r" b="b"/>
            <a:pathLst>
              <a:path w="382269" h="118110">
                <a:moveTo>
                  <a:pt x="0" y="64867"/>
                </a:moveTo>
                <a:lnTo>
                  <a:pt x="53108" y="118006"/>
                </a:lnTo>
                <a:lnTo>
                  <a:pt x="105537" y="111931"/>
                </a:lnTo>
                <a:lnTo>
                  <a:pt x="156210" y="102317"/>
                </a:lnTo>
                <a:lnTo>
                  <a:pt x="204912" y="89681"/>
                </a:lnTo>
                <a:lnTo>
                  <a:pt x="251429" y="74540"/>
                </a:lnTo>
                <a:lnTo>
                  <a:pt x="274281" y="65668"/>
                </a:lnTo>
                <a:lnTo>
                  <a:pt x="59594" y="65668"/>
                </a:lnTo>
                <a:lnTo>
                  <a:pt x="0" y="64867"/>
                </a:lnTo>
                <a:close/>
              </a:path>
              <a:path w="382269" h="118110">
                <a:moveTo>
                  <a:pt x="376292" y="0"/>
                </a:moveTo>
                <a:lnTo>
                  <a:pt x="370407" y="198"/>
                </a:lnTo>
                <a:lnTo>
                  <a:pt x="368847" y="345"/>
                </a:lnTo>
                <a:lnTo>
                  <a:pt x="367255" y="712"/>
                </a:lnTo>
                <a:lnTo>
                  <a:pt x="365926" y="1497"/>
                </a:lnTo>
                <a:lnTo>
                  <a:pt x="322313" y="18239"/>
                </a:lnTo>
                <a:lnTo>
                  <a:pt x="275365" y="33140"/>
                </a:lnTo>
                <a:lnTo>
                  <a:pt x="225351" y="45766"/>
                </a:lnTo>
                <a:lnTo>
                  <a:pt x="172538" y="55685"/>
                </a:lnTo>
                <a:lnTo>
                  <a:pt x="117196" y="62463"/>
                </a:lnTo>
                <a:lnTo>
                  <a:pt x="59594" y="65668"/>
                </a:lnTo>
                <a:lnTo>
                  <a:pt x="274281" y="65668"/>
                </a:lnTo>
                <a:lnTo>
                  <a:pt x="295545" y="57412"/>
                </a:lnTo>
                <a:lnTo>
                  <a:pt x="337045" y="38815"/>
                </a:lnTo>
                <a:lnTo>
                  <a:pt x="375716" y="19266"/>
                </a:lnTo>
                <a:lnTo>
                  <a:pt x="379276" y="17570"/>
                </a:lnTo>
                <a:lnTo>
                  <a:pt x="381778" y="13926"/>
                </a:lnTo>
                <a:lnTo>
                  <a:pt x="381559" y="9790"/>
                </a:lnTo>
                <a:lnTo>
                  <a:pt x="381328" y="4282"/>
                </a:lnTo>
                <a:lnTo>
                  <a:pt x="376292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10795895" y="1122948"/>
            <a:ext cx="190607" cy="70851"/>
          </a:xfrm>
          <a:custGeom>
            <a:avLst/>
            <a:gdLst/>
            <a:ahLst/>
            <a:cxnLst/>
            <a:rect l="l" t="t" r="r" b="b"/>
            <a:pathLst>
              <a:path w="314325" h="116839">
                <a:moveTo>
                  <a:pt x="308472" y="0"/>
                </a:moveTo>
                <a:lnTo>
                  <a:pt x="302587" y="387"/>
                </a:lnTo>
                <a:lnTo>
                  <a:pt x="301027" y="586"/>
                </a:lnTo>
                <a:lnTo>
                  <a:pt x="299435" y="910"/>
                </a:lnTo>
                <a:lnTo>
                  <a:pt x="298106" y="1581"/>
                </a:lnTo>
                <a:lnTo>
                  <a:pt x="254926" y="18683"/>
                </a:lnTo>
                <a:lnTo>
                  <a:pt x="210241" y="33884"/>
                </a:lnTo>
                <a:lnTo>
                  <a:pt x="163017" y="46700"/>
                </a:lnTo>
                <a:lnTo>
                  <a:pt x="112223" y="56651"/>
                </a:lnTo>
                <a:lnTo>
                  <a:pt x="56825" y="63254"/>
                </a:lnTo>
                <a:lnTo>
                  <a:pt x="0" y="116781"/>
                </a:lnTo>
                <a:lnTo>
                  <a:pt x="58115" y="108571"/>
                </a:lnTo>
                <a:lnTo>
                  <a:pt x="113901" y="96187"/>
                </a:lnTo>
                <a:lnTo>
                  <a:pt x="167061" y="80357"/>
                </a:lnTo>
                <a:lnTo>
                  <a:pt x="217299" y="61811"/>
                </a:lnTo>
                <a:lnTo>
                  <a:pt x="264318" y="41277"/>
                </a:lnTo>
                <a:lnTo>
                  <a:pt x="307823" y="19486"/>
                </a:lnTo>
                <a:lnTo>
                  <a:pt x="311456" y="17706"/>
                </a:lnTo>
                <a:lnTo>
                  <a:pt x="313959" y="13978"/>
                </a:lnTo>
                <a:lnTo>
                  <a:pt x="313739" y="9968"/>
                </a:lnTo>
                <a:lnTo>
                  <a:pt x="313508" y="4303"/>
                </a:lnTo>
                <a:lnTo>
                  <a:pt x="308472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10724881" y="1193181"/>
            <a:ext cx="261459" cy="72777"/>
          </a:xfrm>
          <a:custGeom>
            <a:avLst/>
            <a:gdLst/>
            <a:ahLst/>
            <a:cxnLst/>
            <a:rect l="l" t="t" r="r" b="b"/>
            <a:pathLst>
              <a:path w="431165" h="120014">
                <a:moveTo>
                  <a:pt x="53118" y="65087"/>
                </a:moveTo>
                <a:lnTo>
                  <a:pt x="0" y="117944"/>
                </a:lnTo>
                <a:lnTo>
                  <a:pt x="54447" y="119949"/>
                </a:lnTo>
                <a:lnTo>
                  <a:pt x="107552" y="117544"/>
                </a:lnTo>
                <a:lnTo>
                  <a:pt x="159114" y="111229"/>
                </a:lnTo>
                <a:lnTo>
                  <a:pt x="208935" y="101505"/>
                </a:lnTo>
                <a:lnTo>
                  <a:pt x="256814" y="88873"/>
                </a:lnTo>
                <a:lnTo>
                  <a:pt x="302553" y="73832"/>
                </a:lnTo>
                <a:lnTo>
                  <a:pt x="323497" y="65653"/>
                </a:lnTo>
                <a:lnTo>
                  <a:pt x="112046" y="65653"/>
                </a:lnTo>
                <a:lnTo>
                  <a:pt x="53118" y="65087"/>
                </a:lnTo>
                <a:close/>
              </a:path>
              <a:path w="431165" h="120014">
                <a:moveTo>
                  <a:pt x="425578" y="0"/>
                </a:moveTo>
                <a:lnTo>
                  <a:pt x="419694" y="272"/>
                </a:lnTo>
                <a:lnTo>
                  <a:pt x="418133" y="408"/>
                </a:lnTo>
                <a:lnTo>
                  <a:pt x="416542" y="910"/>
                </a:lnTo>
                <a:lnTo>
                  <a:pt x="415212" y="1465"/>
                </a:lnTo>
                <a:lnTo>
                  <a:pt x="372047" y="18073"/>
                </a:lnTo>
                <a:lnTo>
                  <a:pt x="325574" y="32887"/>
                </a:lnTo>
                <a:lnTo>
                  <a:pt x="276064" y="45479"/>
                </a:lnTo>
                <a:lnTo>
                  <a:pt x="223792" y="55422"/>
                </a:lnTo>
                <a:lnTo>
                  <a:pt x="169028" y="62289"/>
                </a:lnTo>
                <a:lnTo>
                  <a:pt x="112046" y="65653"/>
                </a:lnTo>
                <a:lnTo>
                  <a:pt x="323497" y="65653"/>
                </a:lnTo>
                <a:lnTo>
                  <a:pt x="345951" y="56884"/>
                </a:lnTo>
                <a:lnTo>
                  <a:pt x="386810" y="38528"/>
                </a:lnTo>
                <a:lnTo>
                  <a:pt x="424929" y="19266"/>
                </a:lnTo>
                <a:lnTo>
                  <a:pt x="428562" y="17475"/>
                </a:lnTo>
                <a:lnTo>
                  <a:pt x="431065" y="13926"/>
                </a:lnTo>
                <a:lnTo>
                  <a:pt x="430845" y="9758"/>
                </a:lnTo>
                <a:lnTo>
                  <a:pt x="430615" y="4376"/>
                </a:lnTo>
                <a:lnTo>
                  <a:pt x="425578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10664271" y="1261964"/>
            <a:ext cx="322299" cy="73162"/>
          </a:xfrm>
          <a:custGeom>
            <a:avLst/>
            <a:gdLst/>
            <a:ahLst/>
            <a:cxnLst/>
            <a:rect l="l" t="t" r="r" b="b"/>
            <a:pathLst>
              <a:path w="531494" h="120650">
                <a:moveTo>
                  <a:pt x="49851" y="54752"/>
                </a:moveTo>
                <a:lnTo>
                  <a:pt x="0" y="104488"/>
                </a:lnTo>
                <a:lnTo>
                  <a:pt x="7239" y="105621"/>
                </a:lnTo>
                <a:lnTo>
                  <a:pt x="14691" y="106706"/>
                </a:lnTo>
                <a:lnTo>
                  <a:pt x="22421" y="107740"/>
                </a:lnTo>
                <a:lnTo>
                  <a:pt x="30491" y="108719"/>
                </a:lnTo>
                <a:lnTo>
                  <a:pt x="87699" y="117008"/>
                </a:lnTo>
                <a:lnTo>
                  <a:pt x="143753" y="120037"/>
                </a:lnTo>
                <a:lnTo>
                  <a:pt x="198437" y="118343"/>
                </a:lnTo>
                <a:lnTo>
                  <a:pt x="251538" y="112465"/>
                </a:lnTo>
                <a:lnTo>
                  <a:pt x="302841" y="102939"/>
                </a:lnTo>
                <a:lnTo>
                  <a:pt x="352132" y="90303"/>
                </a:lnTo>
                <a:lnTo>
                  <a:pt x="399196" y="75095"/>
                </a:lnTo>
                <a:lnTo>
                  <a:pt x="422861" y="65950"/>
                </a:lnTo>
                <a:lnTo>
                  <a:pt x="183731" y="65950"/>
                </a:lnTo>
                <a:lnTo>
                  <a:pt x="128387" y="63611"/>
                </a:lnTo>
                <a:lnTo>
                  <a:pt x="73559" y="57558"/>
                </a:lnTo>
                <a:lnTo>
                  <a:pt x="71411" y="57558"/>
                </a:lnTo>
                <a:lnTo>
                  <a:pt x="63642" y="56657"/>
                </a:lnTo>
                <a:lnTo>
                  <a:pt x="49851" y="54752"/>
                </a:lnTo>
                <a:close/>
              </a:path>
              <a:path w="531494" h="120650">
                <a:moveTo>
                  <a:pt x="525523" y="0"/>
                </a:moveTo>
                <a:lnTo>
                  <a:pt x="519649" y="272"/>
                </a:lnTo>
                <a:lnTo>
                  <a:pt x="518078" y="272"/>
                </a:lnTo>
                <a:lnTo>
                  <a:pt x="516497" y="659"/>
                </a:lnTo>
                <a:lnTo>
                  <a:pt x="475261" y="16871"/>
                </a:lnTo>
                <a:lnTo>
                  <a:pt x="432531" y="30845"/>
                </a:lnTo>
                <a:lnTo>
                  <a:pt x="387182" y="42960"/>
                </a:lnTo>
                <a:lnTo>
                  <a:pt x="339421" y="52872"/>
                </a:lnTo>
                <a:lnTo>
                  <a:pt x="289455" y="60237"/>
                </a:lnTo>
                <a:lnTo>
                  <a:pt x="237489" y="64711"/>
                </a:lnTo>
                <a:lnTo>
                  <a:pt x="183731" y="65950"/>
                </a:lnTo>
                <a:lnTo>
                  <a:pt x="422861" y="65950"/>
                </a:lnTo>
                <a:lnTo>
                  <a:pt x="443819" y="57852"/>
                </a:lnTo>
                <a:lnTo>
                  <a:pt x="485786" y="39112"/>
                </a:lnTo>
                <a:lnTo>
                  <a:pt x="524884" y="19413"/>
                </a:lnTo>
                <a:lnTo>
                  <a:pt x="528507" y="17643"/>
                </a:lnTo>
                <a:lnTo>
                  <a:pt x="531020" y="13936"/>
                </a:lnTo>
                <a:lnTo>
                  <a:pt x="530800" y="9832"/>
                </a:lnTo>
                <a:lnTo>
                  <a:pt x="530570" y="4376"/>
                </a:lnTo>
                <a:lnTo>
                  <a:pt x="525523" y="0"/>
                </a:lnTo>
                <a:close/>
              </a:path>
              <a:path w="531494" h="120650">
                <a:moveTo>
                  <a:pt x="71662" y="57349"/>
                </a:moveTo>
                <a:lnTo>
                  <a:pt x="71411" y="57558"/>
                </a:lnTo>
                <a:lnTo>
                  <a:pt x="73559" y="57558"/>
                </a:lnTo>
                <a:lnTo>
                  <a:pt x="71662" y="57349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10237384" y="1270676"/>
            <a:ext cx="309207" cy="72777"/>
          </a:xfrm>
          <a:custGeom>
            <a:avLst/>
            <a:gdLst/>
            <a:ahLst/>
            <a:cxnLst/>
            <a:rect l="l" t="t" r="r" b="b"/>
            <a:pathLst>
              <a:path w="509905" h="120014">
                <a:moveTo>
                  <a:pt x="386873" y="0"/>
                </a:moveTo>
                <a:lnTo>
                  <a:pt x="332216" y="1692"/>
                </a:lnTo>
                <a:lnTo>
                  <a:pt x="279148" y="7563"/>
                </a:lnTo>
                <a:lnTo>
                  <a:pt x="227884" y="17078"/>
                </a:lnTo>
                <a:lnTo>
                  <a:pt x="178637" y="29702"/>
                </a:lnTo>
                <a:lnTo>
                  <a:pt x="131620" y="44900"/>
                </a:lnTo>
                <a:lnTo>
                  <a:pt x="87049" y="62137"/>
                </a:lnTo>
                <a:lnTo>
                  <a:pt x="45135" y="80878"/>
                </a:lnTo>
                <a:lnTo>
                  <a:pt x="6094" y="100589"/>
                </a:lnTo>
                <a:lnTo>
                  <a:pt x="2450" y="102379"/>
                </a:lnTo>
                <a:lnTo>
                  <a:pt x="0" y="106023"/>
                </a:lnTo>
                <a:lnTo>
                  <a:pt x="219" y="109991"/>
                </a:lnTo>
                <a:lnTo>
                  <a:pt x="439" y="115635"/>
                </a:lnTo>
                <a:lnTo>
                  <a:pt x="5465" y="119960"/>
                </a:lnTo>
                <a:lnTo>
                  <a:pt x="11402" y="119551"/>
                </a:lnTo>
                <a:lnTo>
                  <a:pt x="12942" y="119551"/>
                </a:lnTo>
                <a:lnTo>
                  <a:pt x="14544" y="119195"/>
                </a:lnTo>
                <a:lnTo>
                  <a:pt x="15831" y="118379"/>
                </a:lnTo>
                <a:lnTo>
                  <a:pt x="55730" y="102941"/>
                </a:lnTo>
                <a:lnTo>
                  <a:pt x="98464" y="89008"/>
                </a:lnTo>
                <a:lnTo>
                  <a:pt x="143824" y="76924"/>
                </a:lnTo>
                <a:lnTo>
                  <a:pt x="191602" y="67033"/>
                </a:lnTo>
                <a:lnTo>
                  <a:pt x="241588" y="59677"/>
                </a:lnTo>
                <a:lnTo>
                  <a:pt x="293571" y="55201"/>
                </a:lnTo>
                <a:lnTo>
                  <a:pt x="347344" y="53948"/>
                </a:lnTo>
                <a:lnTo>
                  <a:pt x="493803" y="53948"/>
                </a:lnTo>
                <a:lnTo>
                  <a:pt x="442907" y="3021"/>
                </a:lnTo>
                <a:lnTo>
                  <a:pt x="386873" y="0"/>
                </a:lnTo>
                <a:close/>
              </a:path>
              <a:path w="509905" h="120014">
                <a:moveTo>
                  <a:pt x="502146" y="62297"/>
                </a:moveTo>
                <a:lnTo>
                  <a:pt x="459598" y="62297"/>
                </a:lnTo>
                <a:lnTo>
                  <a:pt x="473736" y="64077"/>
                </a:lnTo>
                <a:lnTo>
                  <a:pt x="486606" y="65952"/>
                </a:lnTo>
                <a:lnTo>
                  <a:pt x="498493" y="67885"/>
                </a:lnTo>
                <a:lnTo>
                  <a:pt x="509680" y="69836"/>
                </a:lnTo>
                <a:lnTo>
                  <a:pt x="502146" y="62297"/>
                </a:lnTo>
                <a:close/>
              </a:path>
              <a:path w="509905" h="120014">
                <a:moveTo>
                  <a:pt x="493803" y="53948"/>
                </a:moveTo>
                <a:lnTo>
                  <a:pt x="347344" y="53948"/>
                </a:lnTo>
                <a:lnTo>
                  <a:pt x="402697" y="56262"/>
                </a:lnTo>
                <a:lnTo>
                  <a:pt x="459420" y="62485"/>
                </a:lnTo>
                <a:lnTo>
                  <a:pt x="459598" y="62297"/>
                </a:lnTo>
                <a:lnTo>
                  <a:pt x="502146" y="62297"/>
                </a:lnTo>
                <a:lnTo>
                  <a:pt x="493803" y="53948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10237384" y="1202261"/>
            <a:ext cx="230654" cy="71622"/>
          </a:xfrm>
          <a:custGeom>
            <a:avLst/>
            <a:gdLst/>
            <a:ahLst/>
            <a:cxnLst/>
            <a:rect l="l" t="t" r="r" b="b"/>
            <a:pathLst>
              <a:path w="380365" h="118110">
                <a:moveTo>
                  <a:pt x="326963" y="0"/>
                </a:moveTo>
                <a:lnTo>
                  <a:pt x="274803" y="6116"/>
                </a:lnTo>
                <a:lnTo>
                  <a:pt x="224407" y="15739"/>
                </a:lnTo>
                <a:lnTo>
                  <a:pt x="175983" y="28354"/>
                </a:lnTo>
                <a:lnTo>
                  <a:pt x="129734" y="43446"/>
                </a:lnTo>
                <a:lnTo>
                  <a:pt x="85866" y="60498"/>
                </a:lnTo>
                <a:lnTo>
                  <a:pt x="44584" y="78997"/>
                </a:lnTo>
                <a:lnTo>
                  <a:pt x="2450" y="100290"/>
                </a:lnTo>
                <a:lnTo>
                  <a:pt x="0" y="103860"/>
                </a:lnTo>
                <a:lnTo>
                  <a:pt x="219" y="107975"/>
                </a:lnTo>
                <a:lnTo>
                  <a:pt x="439" y="113514"/>
                </a:lnTo>
                <a:lnTo>
                  <a:pt x="5465" y="117870"/>
                </a:lnTo>
                <a:lnTo>
                  <a:pt x="11402" y="117567"/>
                </a:lnTo>
                <a:lnTo>
                  <a:pt x="12942" y="117514"/>
                </a:lnTo>
                <a:lnTo>
                  <a:pt x="14544" y="117054"/>
                </a:lnTo>
                <a:lnTo>
                  <a:pt x="15831" y="116289"/>
                </a:lnTo>
                <a:lnTo>
                  <a:pt x="59250" y="99626"/>
                </a:lnTo>
                <a:lnTo>
                  <a:pt x="105984" y="84775"/>
                </a:lnTo>
                <a:lnTo>
                  <a:pt x="155759" y="72168"/>
                </a:lnTo>
                <a:lnTo>
                  <a:pt x="208306" y="62239"/>
                </a:lnTo>
                <a:lnTo>
                  <a:pt x="263351" y="55418"/>
                </a:lnTo>
                <a:lnTo>
                  <a:pt x="320624" y="52140"/>
                </a:lnTo>
                <a:lnTo>
                  <a:pt x="379155" y="52140"/>
                </a:lnTo>
                <a:lnTo>
                  <a:pt x="326963" y="0"/>
                </a:lnTo>
                <a:close/>
              </a:path>
              <a:path w="380365" h="118110">
                <a:moveTo>
                  <a:pt x="379155" y="52140"/>
                </a:moveTo>
                <a:lnTo>
                  <a:pt x="320624" y="52140"/>
                </a:lnTo>
                <a:lnTo>
                  <a:pt x="379852" y="52836"/>
                </a:lnTo>
                <a:lnTo>
                  <a:pt x="379155" y="5214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10237384" y="1132726"/>
            <a:ext cx="191762" cy="70851"/>
          </a:xfrm>
          <a:custGeom>
            <a:avLst/>
            <a:gdLst/>
            <a:ahLst/>
            <a:cxnLst/>
            <a:rect l="l" t="t" r="r" b="b"/>
            <a:pathLst>
              <a:path w="316230" h="116839">
                <a:moveTo>
                  <a:pt x="315875" y="0"/>
                </a:moveTo>
                <a:lnTo>
                  <a:pt x="257415" y="8059"/>
                </a:lnTo>
                <a:lnTo>
                  <a:pt x="201282" y="20375"/>
                </a:lnTo>
                <a:lnTo>
                  <a:pt x="147779" y="36212"/>
                </a:lnTo>
                <a:lnTo>
                  <a:pt x="97211" y="54833"/>
                </a:lnTo>
                <a:lnTo>
                  <a:pt x="49881" y="75502"/>
                </a:lnTo>
                <a:lnTo>
                  <a:pt x="6094" y="97483"/>
                </a:lnTo>
                <a:lnTo>
                  <a:pt x="2450" y="99190"/>
                </a:lnTo>
                <a:lnTo>
                  <a:pt x="0" y="102886"/>
                </a:lnTo>
                <a:lnTo>
                  <a:pt x="219" y="106970"/>
                </a:lnTo>
                <a:lnTo>
                  <a:pt x="439" y="112436"/>
                </a:lnTo>
                <a:lnTo>
                  <a:pt x="5465" y="116739"/>
                </a:lnTo>
                <a:lnTo>
                  <a:pt x="11402" y="116509"/>
                </a:lnTo>
                <a:lnTo>
                  <a:pt x="12942" y="116352"/>
                </a:lnTo>
                <a:lnTo>
                  <a:pt x="14544" y="115985"/>
                </a:lnTo>
                <a:lnTo>
                  <a:pt x="15831" y="115357"/>
                </a:lnTo>
                <a:lnTo>
                  <a:pt x="59739" y="98462"/>
                </a:lnTo>
                <a:lnTo>
                  <a:pt x="107038" y="83467"/>
                </a:lnTo>
                <a:lnTo>
                  <a:pt x="157446" y="70799"/>
                </a:lnTo>
                <a:lnTo>
                  <a:pt x="210678" y="60883"/>
                </a:lnTo>
                <a:lnTo>
                  <a:pt x="266452" y="54144"/>
                </a:lnTo>
                <a:lnTo>
                  <a:pt x="264107" y="51788"/>
                </a:lnTo>
                <a:lnTo>
                  <a:pt x="31587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10237384" y="1062578"/>
            <a:ext cx="260689" cy="72777"/>
          </a:xfrm>
          <a:custGeom>
            <a:avLst/>
            <a:gdLst/>
            <a:ahLst/>
            <a:cxnLst/>
            <a:rect l="l" t="t" r="r" b="b"/>
            <a:pathLst>
              <a:path w="429894" h="120014">
                <a:moveTo>
                  <a:pt x="375381" y="0"/>
                </a:moveTo>
                <a:lnTo>
                  <a:pt x="322450" y="2478"/>
                </a:lnTo>
                <a:lnTo>
                  <a:pt x="271057" y="8826"/>
                </a:lnTo>
                <a:lnTo>
                  <a:pt x="221401" y="18551"/>
                </a:lnTo>
                <a:lnTo>
                  <a:pt x="173678" y="31161"/>
                </a:lnTo>
                <a:lnTo>
                  <a:pt x="128088" y="46163"/>
                </a:lnTo>
                <a:lnTo>
                  <a:pt x="84829" y="63064"/>
                </a:lnTo>
                <a:lnTo>
                  <a:pt x="44098" y="81372"/>
                </a:lnTo>
                <a:lnTo>
                  <a:pt x="6094" y="100593"/>
                </a:lnTo>
                <a:lnTo>
                  <a:pt x="2450" y="102373"/>
                </a:lnTo>
                <a:lnTo>
                  <a:pt x="0" y="106028"/>
                </a:lnTo>
                <a:lnTo>
                  <a:pt x="219" y="110101"/>
                </a:lnTo>
                <a:lnTo>
                  <a:pt x="439" y="115682"/>
                </a:lnTo>
                <a:lnTo>
                  <a:pt x="5465" y="119985"/>
                </a:lnTo>
                <a:lnTo>
                  <a:pt x="11402" y="119682"/>
                </a:lnTo>
                <a:lnTo>
                  <a:pt x="12942" y="119577"/>
                </a:lnTo>
                <a:lnTo>
                  <a:pt x="14544" y="119231"/>
                </a:lnTo>
                <a:lnTo>
                  <a:pt x="15831" y="118488"/>
                </a:lnTo>
                <a:lnTo>
                  <a:pt x="58900" y="101939"/>
                </a:lnTo>
                <a:lnTo>
                  <a:pt x="105225" y="87173"/>
                </a:lnTo>
                <a:lnTo>
                  <a:pt x="154547" y="74613"/>
                </a:lnTo>
                <a:lnTo>
                  <a:pt x="206605" y="64681"/>
                </a:lnTo>
                <a:lnTo>
                  <a:pt x="261138" y="57799"/>
                </a:lnTo>
                <a:lnTo>
                  <a:pt x="317885" y="54390"/>
                </a:lnTo>
                <a:lnTo>
                  <a:pt x="377073" y="54390"/>
                </a:lnTo>
                <a:lnTo>
                  <a:pt x="429651" y="1884"/>
                </a:lnTo>
                <a:lnTo>
                  <a:pt x="375381" y="0"/>
                </a:lnTo>
                <a:close/>
              </a:path>
              <a:path w="429894" h="120014">
                <a:moveTo>
                  <a:pt x="377073" y="54390"/>
                </a:moveTo>
                <a:lnTo>
                  <a:pt x="317885" y="54390"/>
                </a:lnTo>
                <a:lnTo>
                  <a:pt x="376585" y="54877"/>
                </a:lnTo>
                <a:lnTo>
                  <a:pt x="377073" y="5439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10237384" y="991816"/>
            <a:ext cx="323069" cy="73162"/>
          </a:xfrm>
          <a:custGeom>
            <a:avLst/>
            <a:gdLst/>
            <a:ahLst/>
            <a:cxnLst/>
            <a:rect l="l" t="t" r="r" b="b"/>
            <a:pathLst>
              <a:path w="532765" h="120650">
                <a:moveTo>
                  <a:pt x="387266" y="0"/>
                </a:moveTo>
                <a:lnTo>
                  <a:pt x="332562" y="1686"/>
                </a:lnTo>
                <a:lnTo>
                  <a:pt x="279446" y="7559"/>
                </a:lnTo>
                <a:lnTo>
                  <a:pt x="228133" y="17081"/>
                </a:lnTo>
                <a:lnTo>
                  <a:pt x="178835" y="29716"/>
                </a:lnTo>
                <a:lnTo>
                  <a:pt x="131769" y="44927"/>
                </a:lnTo>
                <a:lnTo>
                  <a:pt x="87147" y="62177"/>
                </a:lnTo>
                <a:lnTo>
                  <a:pt x="45184" y="80930"/>
                </a:lnTo>
                <a:lnTo>
                  <a:pt x="6094" y="100648"/>
                </a:lnTo>
                <a:lnTo>
                  <a:pt x="2450" y="102428"/>
                </a:lnTo>
                <a:lnTo>
                  <a:pt x="0" y="106051"/>
                </a:lnTo>
                <a:lnTo>
                  <a:pt x="219" y="110114"/>
                </a:lnTo>
                <a:lnTo>
                  <a:pt x="439" y="115778"/>
                </a:lnTo>
                <a:lnTo>
                  <a:pt x="5465" y="120051"/>
                </a:lnTo>
                <a:lnTo>
                  <a:pt x="11402" y="119747"/>
                </a:lnTo>
                <a:lnTo>
                  <a:pt x="12942" y="119747"/>
                </a:lnTo>
                <a:lnTo>
                  <a:pt x="14544" y="119391"/>
                </a:lnTo>
                <a:lnTo>
                  <a:pt x="15831" y="118574"/>
                </a:lnTo>
                <a:lnTo>
                  <a:pt x="55730" y="103080"/>
                </a:lnTo>
                <a:lnTo>
                  <a:pt x="98464" y="89104"/>
                </a:lnTo>
                <a:lnTo>
                  <a:pt x="143824" y="76989"/>
                </a:lnTo>
                <a:lnTo>
                  <a:pt x="191602" y="67079"/>
                </a:lnTo>
                <a:lnTo>
                  <a:pt x="241588" y="59716"/>
                </a:lnTo>
                <a:lnTo>
                  <a:pt x="293571" y="55245"/>
                </a:lnTo>
                <a:lnTo>
                  <a:pt x="347344" y="54007"/>
                </a:lnTo>
                <a:lnTo>
                  <a:pt x="494250" y="54007"/>
                </a:lnTo>
                <a:lnTo>
                  <a:pt x="532612" y="15614"/>
                </a:lnTo>
                <a:lnTo>
                  <a:pt x="525014" y="14477"/>
                </a:lnTo>
                <a:lnTo>
                  <a:pt x="517189" y="13386"/>
                </a:lnTo>
                <a:lnTo>
                  <a:pt x="509068" y="12339"/>
                </a:lnTo>
                <a:lnTo>
                  <a:pt x="500581" y="11331"/>
                </a:lnTo>
                <a:lnTo>
                  <a:pt x="443344" y="3036"/>
                </a:lnTo>
                <a:lnTo>
                  <a:pt x="387266" y="0"/>
                </a:lnTo>
                <a:close/>
              </a:path>
              <a:path w="532765" h="120650">
                <a:moveTo>
                  <a:pt x="485888" y="62377"/>
                </a:moveTo>
                <a:lnTo>
                  <a:pt x="459598" y="62377"/>
                </a:lnTo>
                <a:lnTo>
                  <a:pt x="468006" y="63288"/>
                </a:lnTo>
                <a:lnTo>
                  <a:pt x="482749" y="65518"/>
                </a:lnTo>
                <a:lnTo>
                  <a:pt x="485888" y="62377"/>
                </a:lnTo>
                <a:close/>
              </a:path>
              <a:path w="532765" h="120650">
                <a:moveTo>
                  <a:pt x="494250" y="54007"/>
                </a:moveTo>
                <a:lnTo>
                  <a:pt x="347344" y="54007"/>
                </a:lnTo>
                <a:lnTo>
                  <a:pt x="402697" y="56347"/>
                </a:lnTo>
                <a:lnTo>
                  <a:pt x="459420" y="62607"/>
                </a:lnTo>
                <a:lnTo>
                  <a:pt x="459598" y="62377"/>
                </a:lnTo>
                <a:lnTo>
                  <a:pt x="485888" y="62377"/>
                </a:lnTo>
                <a:lnTo>
                  <a:pt x="494250" y="54007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4294967295"/>
          </p:nvPr>
        </p:nvSpPr>
        <p:spPr>
          <a:xfrm>
            <a:off x="4145417" y="6377940"/>
            <a:ext cx="3901166" cy="278554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pc="45" dirty="0">
                <a:solidFill>
                  <a:srgbClr val="808285"/>
                </a:solidFill>
              </a:rPr>
              <a:t>CORAL-CLUB.COM</a:t>
            </a:r>
          </a:p>
        </p:txBody>
      </p:sp>
      <p:grpSp>
        <p:nvGrpSpPr>
          <p:cNvPr id="46" name="Группа 45"/>
          <p:cNvGrpSpPr/>
          <p:nvPr/>
        </p:nvGrpSpPr>
        <p:grpSpPr>
          <a:xfrm>
            <a:off x="1115358" y="2899133"/>
            <a:ext cx="342322" cy="306662"/>
            <a:chOff x="1882701" y="5871528"/>
            <a:chExt cx="564515" cy="505709"/>
          </a:xfrm>
        </p:grpSpPr>
        <p:sp>
          <p:nvSpPr>
            <p:cNvPr id="47" name="object 3"/>
            <p:cNvSpPr/>
            <p:nvPr/>
          </p:nvSpPr>
          <p:spPr>
            <a:xfrm>
              <a:off x="1904113" y="595813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01" y="0"/>
                  </a:moveTo>
                  <a:lnTo>
                    <a:pt x="161524" y="5543"/>
                  </a:lnTo>
                  <a:lnTo>
                    <a:pt x="117450" y="21327"/>
                  </a:lnTo>
                  <a:lnTo>
                    <a:pt x="78548" y="46084"/>
                  </a:lnTo>
                  <a:lnTo>
                    <a:pt x="46084" y="78548"/>
                  </a:lnTo>
                  <a:lnTo>
                    <a:pt x="21327" y="117450"/>
                  </a:lnTo>
                  <a:lnTo>
                    <a:pt x="5543" y="161524"/>
                  </a:lnTo>
                  <a:lnTo>
                    <a:pt x="0" y="209501"/>
                  </a:lnTo>
                  <a:lnTo>
                    <a:pt x="5543" y="257481"/>
                  </a:lnTo>
                  <a:lnTo>
                    <a:pt x="21327" y="301556"/>
                  </a:lnTo>
                  <a:lnTo>
                    <a:pt x="46084" y="340458"/>
                  </a:lnTo>
                  <a:lnTo>
                    <a:pt x="78548" y="372921"/>
                  </a:lnTo>
                  <a:lnTo>
                    <a:pt x="117450" y="397677"/>
                  </a:lnTo>
                  <a:lnTo>
                    <a:pt x="161524" y="413460"/>
                  </a:lnTo>
                  <a:lnTo>
                    <a:pt x="209501" y="419002"/>
                  </a:lnTo>
                  <a:lnTo>
                    <a:pt x="257478" y="413460"/>
                  </a:lnTo>
                  <a:lnTo>
                    <a:pt x="301551" y="397677"/>
                  </a:lnTo>
                  <a:lnTo>
                    <a:pt x="340454" y="372921"/>
                  </a:lnTo>
                  <a:lnTo>
                    <a:pt x="357198" y="356177"/>
                  </a:lnTo>
                  <a:lnTo>
                    <a:pt x="209501" y="356177"/>
                  </a:lnTo>
                  <a:lnTo>
                    <a:pt x="163190" y="348687"/>
                  </a:lnTo>
                  <a:lnTo>
                    <a:pt x="122932" y="327840"/>
                  </a:lnTo>
                  <a:lnTo>
                    <a:pt x="91162" y="296070"/>
                  </a:lnTo>
                  <a:lnTo>
                    <a:pt x="70315" y="255812"/>
                  </a:lnTo>
                  <a:lnTo>
                    <a:pt x="62825" y="209501"/>
                  </a:lnTo>
                  <a:lnTo>
                    <a:pt x="70315" y="163190"/>
                  </a:lnTo>
                  <a:lnTo>
                    <a:pt x="91162" y="122932"/>
                  </a:lnTo>
                  <a:lnTo>
                    <a:pt x="122932" y="91162"/>
                  </a:lnTo>
                  <a:lnTo>
                    <a:pt x="163190" y="70315"/>
                  </a:lnTo>
                  <a:lnTo>
                    <a:pt x="209501" y="62825"/>
                  </a:lnTo>
                  <a:lnTo>
                    <a:pt x="357194" y="62825"/>
                  </a:lnTo>
                  <a:lnTo>
                    <a:pt x="340454" y="46084"/>
                  </a:lnTo>
                  <a:lnTo>
                    <a:pt x="301551" y="21327"/>
                  </a:lnTo>
                  <a:lnTo>
                    <a:pt x="257478" y="5543"/>
                  </a:lnTo>
                  <a:lnTo>
                    <a:pt x="209501" y="0"/>
                  </a:lnTo>
                  <a:close/>
                </a:path>
                <a:path w="419100" h="419100">
                  <a:moveTo>
                    <a:pt x="357194" y="62825"/>
                  </a:moveTo>
                  <a:lnTo>
                    <a:pt x="209501" y="62825"/>
                  </a:lnTo>
                  <a:lnTo>
                    <a:pt x="255812" y="70315"/>
                  </a:lnTo>
                  <a:lnTo>
                    <a:pt x="296070" y="91162"/>
                  </a:lnTo>
                  <a:lnTo>
                    <a:pt x="327840" y="122932"/>
                  </a:lnTo>
                  <a:lnTo>
                    <a:pt x="348687" y="163190"/>
                  </a:lnTo>
                  <a:lnTo>
                    <a:pt x="356177" y="209501"/>
                  </a:lnTo>
                  <a:lnTo>
                    <a:pt x="348687" y="255812"/>
                  </a:lnTo>
                  <a:lnTo>
                    <a:pt x="327840" y="296070"/>
                  </a:lnTo>
                  <a:lnTo>
                    <a:pt x="296070" y="327840"/>
                  </a:lnTo>
                  <a:lnTo>
                    <a:pt x="255812" y="348687"/>
                  </a:lnTo>
                  <a:lnTo>
                    <a:pt x="209501" y="356177"/>
                  </a:lnTo>
                  <a:lnTo>
                    <a:pt x="357198" y="356177"/>
                  </a:lnTo>
                  <a:lnTo>
                    <a:pt x="372918" y="340458"/>
                  </a:lnTo>
                  <a:lnTo>
                    <a:pt x="397675" y="301556"/>
                  </a:lnTo>
                  <a:lnTo>
                    <a:pt x="413459" y="257481"/>
                  </a:lnTo>
                  <a:lnTo>
                    <a:pt x="419002" y="209501"/>
                  </a:lnTo>
                  <a:lnTo>
                    <a:pt x="413459" y="161524"/>
                  </a:lnTo>
                  <a:lnTo>
                    <a:pt x="397675" y="117450"/>
                  </a:lnTo>
                  <a:lnTo>
                    <a:pt x="372918" y="78548"/>
                  </a:lnTo>
                  <a:lnTo>
                    <a:pt x="357194" y="62825"/>
                  </a:lnTo>
                  <a:close/>
                </a:path>
              </a:pathLst>
            </a:custGeom>
            <a:solidFill>
              <a:srgbClr val="AFB1B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"/>
            <p:cNvSpPr/>
            <p:nvPr/>
          </p:nvSpPr>
          <p:spPr>
            <a:xfrm>
              <a:off x="1882701" y="5871528"/>
              <a:ext cx="564515" cy="389255"/>
            </a:xfrm>
            <a:custGeom>
              <a:avLst/>
              <a:gdLst/>
              <a:ahLst/>
              <a:cxnLst/>
              <a:rect l="l" t="t" r="r" b="b"/>
              <a:pathLst>
                <a:path w="564514" h="389254">
                  <a:moveTo>
                    <a:pt x="0" y="111054"/>
                  </a:moveTo>
                  <a:lnTo>
                    <a:pt x="230903" y="388763"/>
                  </a:lnTo>
                  <a:lnTo>
                    <a:pt x="335835" y="266285"/>
                  </a:lnTo>
                  <a:lnTo>
                    <a:pt x="230903" y="266285"/>
                  </a:lnTo>
                  <a:lnTo>
                    <a:pt x="0" y="111054"/>
                  </a:lnTo>
                  <a:close/>
                </a:path>
                <a:path w="564514" h="389254">
                  <a:moveTo>
                    <a:pt x="563972" y="0"/>
                  </a:moveTo>
                  <a:lnTo>
                    <a:pt x="230903" y="266285"/>
                  </a:lnTo>
                  <a:lnTo>
                    <a:pt x="335835" y="266285"/>
                  </a:lnTo>
                  <a:lnTo>
                    <a:pt x="5639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  <p:extLst>
      <p:ext uri="{BB962C8B-B14F-4D97-AF65-F5344CB8AC3E}">
        <p14:creationId xmlns:p14="http://schemas.microsoft.com/office/powerpoint/2010/main" val="121664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22"/>
            <a:stretch/>
          </p:blipFill>
          <p:spPr>
            <a:xfrm>
              <a:off x="9785604" y="0"/>
              <a:ext cx="2406396" cy="6858000"/>
            </a:xfrm>
            <a:prstGeom prst="rect">
              <a:avLst/>
            </a:prstGeom>
          </p:spPr>
        </p:pic>
      </p:grpSp>
      <p:sp>
        <p:nvSpPr>
          <p:cNvPr id="8" name="Прямоугольник 7"/>
          <p:cNvSpPr/>
          <p:nvPr/>
        </p:nvSpPr>
        <p:spPr>
          <a:xfrm>
            <a:off x="7229856" y="1431143"/>
            <a:ext cx="48646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Зарегистрируйте аккаунт в </a:t>
            </a:r>
            <a:r>
              <a:rPr lang="ru-RU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Instagram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с помощью электронной почты или учётной записи Facebook. Установите приложение </a:t>
            </a:r>
            <a:r>
              <a:rPr lang="ru-RU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Instagram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на свой смартфон.</a:t>
            </a:r>
          </a:p>
        </p:txBody>
      </p:sp>
    </p:spTree>
    <p:extLst>
      <p:ext uri="{BB962C8B-B14F-4D97-AF65-F5344CB8AC3E}">
        <p14:creationId xmlns:p14="http://schemas.microsoft.com/office/powerpoint/2010/main" val="39447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00552" y="695030"/>
            <a:ext cx="4391276" cy="5467532"/>
          </a:xfrm>
          <a:custGeom>
            <a:avLst/>
            <a:gdLst/>
            <a:ahLst/>
            <a:cxnLst/>
            <a:rect l="l" t="t" r="r" b="b"/>
            <a:pathLst>
              <a:path w="7241540" h="9016365">
                <a:moveTo>
                  <a:pt x="7240910" y="0"/>
                </a:moveTo>
                <a:lnTo>
                  <a:pt x="0" y="0"/>
                </a:lnTo>
                <a:lnTo>
                  <a:pt x="0" y="9016249"/>
                </a:lnTo>
                <a:lnTo>
                  <a:pt x="7240910" y="9016249"/>
                </a:lnTo>
                <a:lnTo>
                  <a:pt x="7240910" y="7284102"/>
                </a:lnTo>
                <a:lnTo>
                  <a:pt x="83767" y="7284102"/>
                </a:lnTo>
                <a:lnTo>
                  <a:pt x="73296" y="942379"/>
                </a:lnTo>
                <a:lnTo>
                  <a:pt x="7240910" y="942379"/>
                </a:lnTo>
                <a:lnTo>
                  <a:pt x="7240910" y="0"/>
                </a:lnTo>
                <a:close/>
              </a:path>
              <a:path w="7241540" h="9016365">
                <a:moveTo>
                  <a:pt x="7240910" y="942379"/>
                </a:moveTo>
                <a:lnTo>
                  <a:pt x="7167614" y="942379"/>
                </a:lnTo>
                <a:lnTo>
                  <a:pt x="7167614" y="7284102"/>
                </a:lnTo>
                <a:lnTo>
                  <a:pt x="7240910" y="7284102"/>
                </a:lnTo>
                <a:lnTo>
                  <a:pt x="7240910" y="9423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effectLst/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4129802" y="5660027"/>
            <a:ext cx="338661" cy="5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4143629" y="5772006"/>
            <a:ext cx="30035" cy="46593"/>
          </a:xfrm>
          <a:custGeom>
            <a:avLst/>
            <a:gdLst/>
            <a:ahLst/>
            <a:cxnLst/>
            <a:rect l="l" t="t" r="r" b="b"/>
            <a:pathLst>
              <a:path w="49529" h="76834">
                <a:moveTo>
                  <a:pt x="14592" y="66825"/>
                </a:moveTo>
                <a:lnTo>
                  <a:pt x="8795" y="66825"/>
                </a:lnTo>
                <a:lnTo>
                  <a:pt x="12617" y="73610"/>
                </a:lnTo>
                <a:lnTo>
                  <a:pt x="18564" y="76479"/>
                </a:lnTo>
                <a:lnTo>
                  <a:pt x="25978" y="76479"/>
                </a:lnTo>
                <a:lnTo>
                  <a:pt x="34408" y="74767"/>
                </a:lnTo>
                <a:lnTo>
                  <a:pt x="41786" y="69624"/>
                </a:lnTo>
                <a:lnTo>
                  <a:pt x="42139" y="69045"/>
                </a:lnTo>
                <a:lnTo>
                  <a:pt x="17287" y="69045"/>
                </a:lnTo>
                <a:lnTo>
                  <a:pt x="14592" y="66825"/>
                </a:lnTo>
                <a:close/>
              </a:path>
              <a:path w="49529" h="76834">
                <a:moveTo>
                  <a:pt x="9654" y="0"/>
                </a:moveTo>
                <a:lnTo>
                  <a:pt x="418" y="0"/>
                </a:lnTo>
                <a:lnTo>
                  <a:pt x="320" y="69045"/>
                </a:lnTo>
                <a:lnTo>
                  <a:pt x="209" y="71809"/>
                </a:lnTo>
                <a:lnTo>
                  <a:pt x="0" y="75306"/>
                </a:lnTo>
                <a:lnTo>
                  <a:pt x="8062" y="75306"/>
                </a:lnTo>
                <a:lnTo>
                  <a:pt x="8481" y="66825"/>
                </a:lnTo>
                <a:lnTo>
                  <a:pt x="14592" y="66825"/>
                </a:lnTo>
                <a:lnTo>
                  <a:pt x="11884" y="64594"/>
                </a:lnTo>
                <a:lnTo>
                  <a:pt x="10072" y="58123"/>
                </a:lnTo>
                <a:lnTo>
                  <a:pt x="9863" y="57066"/>
                </a:lnTo>
                <a:lnTo>
                  <a:pt x="9654" y="55893"/>
                </a:lnTo>
                <a:lnTo>
                  <a:pt x="9654" y="44019"/>
                </a:lnTo>
                <a:lnTo>
                  <a:pt x="9968" y="42742"/>
                </a:lnTo>
                <a:lnTo>
                  <a:pt x="10177" y="41684"/>
                </a:lnTo>
                <a:lnTo>
                  <a:pt x="12093" y="34585"/>
                </a:lnTo>
                <a:lnTo>
                  <a:pt x="15290" y="32239"/>
                </a:lnTo>
                <a:lnTo>
                  <a:pt x="9654" y="32239"/>
                </a:lnTo>
                <a:lnTo>
                  <a:pt x="9654" y="0"/>
                </a:lnTo>
                <a:close/>
              </a:path>
              <a:path w="49529" h="76834">
                <a:moveTo>
                  <a:pt x="43084" y="30229"/>
                </a:moveTo>
                <a:lnTo>
                  <a:pt x="34365" y="30229"/>
                </a:lnTo>
                <a:lnTo>
                  <a:pt x="39663" y="39024"/>
                </a:lnTo>
                <a:lnTo>
                  <a:pt x="39663" y="61097"/>
                </a:lnTo>
                <a:lnTo>
                  <a:pt x="33831" y="69045"/>
                </a:lnTo>
                <a:lnTo>
                  <a:pt x="42139" y="69045"/>
                </a:lnTo>
                <a:lnTo>
                  <a:pt x="47016" y="61040"/>
                </a:lnTo>
                <a:lnTo>
                  <a:pt x="49003" y="49003"/>
                </a:lnTo>
                <a:lnTo>
                  <a:pt x="47452" y="38332"/>
                </a:lnTo>
                <a:lnTo>
                  <a:pt x="43084" y="30229"/>
                </a:lnTo>
                <a:close/>
              </a:path>
              <a:path w="49529" h="76834">
                <a:moveTo>
                  <a:pt x="27360" y="22805"/>
                </a:moveTo>
                <a:lnTo>
                  <a:pt x="19088" y="22805"/>
                </a:lnTo>
                <a:lnTo>
                  <a:pt x="13151" y="26522"/>
                </a:lnTo>
                <a:lnTo>
                  <a:pt x="9863" y="32239"/>
                </a:lnTo>
                <a:lnTo>
                  <a:pt x="15290" y="32239"/>
                </a:lnTo>
                <a:lnTo>
                  <a:pt x="18030" y="30229"/>
                </a:lnTo>
                <a:lnTo>
                  <a:pt x="43084" y="30229"/>
                </a:lnTo>
                <a:lnTo>
                  <a:pt x="42992" y="30057"/>
                </a:lnTo>
                <a:lnTo>
                  <a:pt x="36127" y="24706"/>
                </a:lnTo>
                <a:lnTo>
                  <a:pt x="27360" y="228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178223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2" y="38267"/>
                </a:lnTo>
                <a:lnTo>
                  <a:pt x="6697" y="46438"/>
                </a:lnTo>
                <a:lnTo>
                  <a:pt x="14634" y="51703"/>
                </a:lnTo>
                <a:lnTo>
                  <a:pt x="25245" y="53569"/>
                </a:lnTo>
                <a:lnTo>
                  <a:pt x="3341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1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97" y="26093"/>
                </a:lnTo>
                <a:lnTo>
                  <a:pt x="45297" y="24187"/>
                </a:lnTo>
                <a:lnTo>
                  <a:pt x="4500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70" y="6680"/>
                </a:lnTo>
                <a:lnTo>
                  <a:pt x="34461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70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5008" y="21852"/>
                </a:lnTo>
                <a:lnTo>
                  <a:pt x="44338" y="16428"/>
                </a:lnTo>
                <a:lnTo>
                  <a:pt x="40971" y="8556"/>
                </a:lnTo>
                <a:lnTo>
                  <a:pt x="38970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10242" y="5785831"/>
            <a:ext cx="25029" cy="32730"/>
          </a:xfrm>
          <a:custGeom>
            <a:avLst/>
            <a:gdLst/>
            <a:ahLst/>
            <a:cxnLst/>
            <a:rect l="l" t="t" r="r" b="b"/>
            <a:pathLst>
              <a:path w="41275" h="53975">
                <a:moveTo>
                  <a:pt x="36337" y="6900"/>
                </a:moveTo>
                <a:lnTo>
                  <a:pt x="29695" y="6900"/>
                </a:lnTo>
                <a:lnTo>
                  <a:pt x="30868" y="14533"/>
                </a:lnTo>
                <a:lnTo>
                  <a:pt x="30868" y="19842"/>
                </a:lnTo>
                <a:lnTo>
                  <a:pt x="17678" y="21036"/>
                </a:lnTo>
                <a:lnTo>
                  <a:pt x="7997" y="24695"/>
                </a:lnTo>
                <a:lnTo>
                  <a:pt x="2034" y="30703"/>
                </a:lnTo>
                <a:lnTo>
                  <a:pt x="0" y="38941"/>
                </a:lnTo>
                <a:lnTo>
                  <a:pt x="0" y="46354"/>
                </a:lnTo>
                <a:lnTo>
                  <a:pt x="5308" y="53673"/>
                </a:lnTo>
                <a:lnTo>
                  <a:pt x="23015" y="53673"/>
                </a:lnTo>
                <a:lnTo>
                  <a:pt x="28533" y="50071"/>
                </a:lnTo>
                <a:lnTo>
                  <a:pt x="30873" y="46783"/>
                </a:lnTo>
                <a:lnTo>
                  <a:pt x="13360" y="46783"/>
                </a:lnTo>
                <a:lnTo>
                  <a:pt x="9329" y="43914"/>
                </a:lnTo>
                <a:lnTo>
                  <a:pt x="9329" y="27904"/>
                </a:lnTo>
                <a:lnTo>
                  <a:pt x="20899" y="26093"/>
                </a:lnTo>
                <a:lnTo>
                  <a:pt x="40093" y="26093"/>
                </a:lnTo>
                <a:lnTo>
                  <a:pt x="40093" y="21015"/>
                </a:lnTo>
                <a:lnTo>
                  <a:pt x="39252" y="13389"/>
                </a:lnTo>
                <a:lnTo>
                  <a:pt x="36337" y="6900"/>
                </a:lnTo>
                <a:close/>
              </a:path>
              <a:path w="41275" h="53975">
                <a:moveTo>
                  <a:pt x="40162" y="46040"/>
                </a:moveTo>
                <a:lnTo>
                  <a:pt x="31716" y="46040"/>
                </a:lnTo>
                <a:lnTo>
                  <a:pt x="32459" y="52511"/>
                </a:lnTo>
                <a:lnTo>
                  <a:pt x="40941" y="52511"/>
                </a:lnTo>
                <a:lnTo>
                  <a:pt x="40312" y="49003"/>
                </a:lnTo>
                <a:lnTo>
                  <a:pt x="40162" y="46040"/>
                </a:lnTo>
                <a:close/>
              </a:path>
              <a:path w="41275" h="53975">
                <a:moveTo>
                  <a:pt x="40093" y="26093"/>
                </a:moveTo>
                <a:lnTo>
                  <a:pt x="20899" y="26093"/>
                </a:lnTo>
                <a:lnTo>
                  <a:pt x="31077" y="26313"/>
                </a:lnTo>
                <a:lnTo>
                  <a:pt x="31077" y="36176"/>
                </a:lnTo>
                <a:lnTo>
                  <a:pt x="30868" y="37234"/>
                </a:lnTo>
                <a:lnTo>
                  <a:pt x="29067" y="42543"/>
                </a:lnTo>
                <a:lnTo>
                  <a:pt x="24826" y="46783"/>
                </a:lnTo>
                <a:lnTo>
                  <a:pt x="30873" y="46783"/>
                </a:lnTo>
                <a:lnTo>
                  <a:pt x="31402" y="46040"/>
                </a:lnTo>
                <a:lnTo>
                  <a:pt x="40162" y="46040"/>
                </a:lnTo>
                <a:lnTo>
                  <a:pt x="40093" y="26093"/>
                </a:lnTo>
                <a:close/>
              </a:path>
              <a:path w="41275" h="53975">
                <a:moveTo>
                  <a:pt x="20575" y="0"/>
                </a:moveTo>
                <a:lnTo>
                  <a:pt x="14114" y="0"/>
                </a:lnTo>
                <a:lnTo>
                  <a:pt x="7957" y="1811"/>
                </a:lnTo>
                <a:lnTo>
                  <a:pt x="3717" y="4565"/>
                </a:lnTo>
                <a:lnTo>
                  <a:pt x="5832" y="10722"/>
                </a:lnTo>
                <a:lnTo>
                  <a:pt x="9444" y="8387"/>
                </a:lnTo>
                <a:lnTo>
                  <a:pt x="14428" y="6900"/>
                </a:lnTo>
                <a:lnTo>
                  <a:pt x="36337" y="6900"/>
                </a:lnTo>
                <a:lnTo>
                  <a:pt x="36224" y="6647"/>
                </a:lnTo>
                <a:lnTo>
                  <a:pt x="30251" y="1836"/>
                </a:lnTo>
                <a:lnTo>
                  <a:pt x="20575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243486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4275576" y="5777601"/>
            <a:ext cx="18483" cy="40817"/>
          </a:xfrm>
          <a:custGeom>
            <a:avLst/>
            <a:gdLst/>
            <a:ahLst/>
            <a:cxnLst/>
            <a:rect l="l" t="t" r="r" b="b"/>
            <a:pathLst>
              <a:path w="30479" h="67309">
                <a:moveTo>
                  <a:pt x="17067" y="21842"/>
                </a:moveTo>
                <a:lnTo>
                  <a:pt x="7947" y="21842"/>
                </a:lnTo>
                <a:lnTo>
                  <a:pt x="7947" y="55893"/>
                </a:lnTo>
                <a:lnTo>
                  <a:pt x="8900" y="60458"/>
                </a:lnTo>
                <a:lnTo>
                  <a:pt x="11549" y="63223"/>
                </a:lnTo>
                <a:lnTo>
                  <a:pt x="13779" y="65767"/>
                </a:lnTo>
                <a:lnTo>
                  <a:pt x="17276" y="67139"/>
                </a:lnTo>
                <a:lnTo>
                  <a:pt x="25234" y="67139"/>
                </a:lnTo>
                <a:lnTo>
                  <a:pt x="28093" y="66605"/>
                </a:lnTo>
                <a:lnTo>
                  <a:pt x="29904" y="65872"/>
                </a:lnTo>
                <a:lnTo>
                  <a:pt x="29514" y="59506"/>
                </a:lnTo>
                <a:lnTo>
                  <a:pt x="18868" y="59506"/>
                </a:lnTo>
                <a:lnTo>
                  <a:pt x="17067" y="55893"/>
                </a:lnTo>
                <a:lnTo>
                  <a:pt x="17067" y="21842"/>
                </a:lnTo>
                <a:close/>
              </a:path>
              <a:path w="30479" h="67309">
                <a:moveTo>
                  <a:pt x="29475" y="58867"/>
                </a:moveTo>
                <a:lnTo>
                  <a:pt x="28313" y="59191"/>
                </a:lnTo>
                <a:lnTo>
                  <a:pt x="26501" y="59506"/>
                </a:lnTo>
                <a:lnTo>
                  <a:pt x="29514" y="59506"/>
                </a:lnTo>
                <a:lnTo>
                  <a:pt x="29475" y="58867"/>
                </a:lnTo>
                <a:close/>
              </a:path>
              <a:path w="30479" h="67309">
                <a:moveTo>
                  <a:pt x="30428" y="14753"/>
                </a:moveTo>
                <a:lnTo>
                  <a:pt x="0" y="14753"/>
                </a:lnTo>
                <a:lnTo>
                  <a:pt x="0" y="21842"/>
                </a:lnTo>
                <a:lnTo>
                  <a:pt x="30428" y="21842"/>
                </a:lnTo>
                <a:lnTo>
                  <a:pt x="30428" y="14753"/>
                </a:lnTo>
                <a:close/>
              </a:path>
              <a:path w="30479" h="67309">
                <a:moveTo>
                  <a:pt x="17067" y="0"/>
                </a:moveTo>
                <a:lnTo>
                  <a:pt x="7947" y="2439"/>
                </a:lnTo>
                <a:lnTo>
                  <a:pt x="7947" y="14753"/>
                </a:lnTo>
                <a:lnTo>
                  <a:pt x="17067" y="14753"/>
                </a:lnTo>
                <a:lnTo>
                  <a:pt x="17067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296855" y="5786546"/>
            <a:ext cx="29265" cy="45438"/>
          </a:xfrm>
          <a:custGeom>
            <a:avLst/>
            <a:gdLst/>
            <a:ahLst/>
            <a:cxnLst/>
            <a:rect l="l" t="t" r="r" b="b"/>
            <a:pathLst>
              <a:path w="48259" h="74929">
                <a:moveTo>
                  <a:pt x="10188" y="0"/>
                </a:moveTo>
                <a:lnTo>
                  <a:pt x="0" y="0"/>
                </a:lnTo>
                <a:lnTo>
                  <a:pt x="18983" y="47307"/>
                </a:lnTo>
                <a:lnTo>
                  <a:pt x="19413" y="48469"/>
                </a:lnTo>
                <a:lnTo>
                  <a:pt x="19622" y="49213"/>
                </a:lnTo>
                <a:lnTo>
                  <a:pt x="19622" y="50270"/>
                </a:lnTo>
                <a:lnTo>
                  <a:pt x="19308" y="51014"/>
                </a:lnTo>
                <a:lnTo>
                  <a:pt x="16763" y="56741"/>
                </a:lnTo>
                <a:lnTo>
                  <a:pt x="13580" y="60343"/>
                </a:lnTo>
                <a:lnTo>
                  <a:pt x="11036" y="62364"/>
                </a:lnTo>
                <a:lnTo>
                  <a:pt x="8271" y="64699"/>
                </a:lnTo>
                <a:lnTo>
                  <a:pt x="5193" y="66186"/>
                </a:lnTo>
                <a:lnTo>
                  <a:pt x="2869" y="66919"/>
                </a:lnTo>
                <a:lnTo>
                  <a:pt x="5193" y="74772"/>
                </a:lnTo>
                <a:lnTo>
                  <a:pt x="32566" y="40825"/>
                </a:lnTo>
                <a:lnTo>
                  <a:pt x="24711" y="40825"/>
                </a:lnTo>
                <a:lnTo>
                  <a:pt x="23873" y="37758"/>
                </a:lnTo>
                <a:lnTo>
                  <a:pt x="22596" y="33726"/>
                </a:lnTo>
                <a:lnTo>
                  <a:pt x="21356" y="30114"/>
                </a:lnTo>
                <a:lnTo>
                  <a:pt x="10188" y="0"/>
                </a:lnTo>
                <a:close/>
              </a:path>
              <a:path w="48259" h="74929">
                <a:moveTo>
                  <a:pt x="48260" y="0"/>
                </a:moveTo>
                <a:lnTo>
                  <a:pt x="38396" y="0"/>
                </a:lnTo>
                <a:lnTo>
                  <a:pt x="28147" y="30323"/>
                </a:lnTo>
                <a:lnTo>
                  <a:pt x="26941" y="33831"/>
                </a:lnTo>
                <a:lnTo>
                  <a:pt x="25884" y="37758"/>
                </a:lnTo>
                <a:lnTo>
                  <a:pt x="24931" y="40825"/>
                </a:lnTo>
                <a:lnTo>
                  <a:pt x="32566" y="40825"/>
                </a:lnTo>
                <a:lnTo>
                  <a:pt x="34260" y="36595"/>
                </a:lnTo>
                <a:lnTo>
                  <a:pt x="48260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331064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364499" y="5785833"/>
            <a:ext cx="20408" cy="32730"/>
          </a:xfrm>
          <a:custGeom>
            <a:avLst/>
            <a:gdLst/>
            <a:ahLst/>
            <a:cxnLst/>
            <a:rect l="l" t="t" r="r" b="b"/>
            <a:pathLst>
              <a:path w="33654" h="53975">
                <a:moveTo>
                  <a:pt x="2335" y="42962"/>
                </a:moveTo>
                <a:lnTo>
                  <a:pt x="0" y="50071"/>
                </a:lnTo>
                <a:lnTo>
                  <a:pt x="3601" y="52186"/>
                </a:lnTo>
                <a:lnTo>
                  <a:pt x="8806" y="53569"/>
                </a:lnTo>
                <a:lnTo>
                  <a:pt x="26616" y="53569"/>
                </a:lnTo>
                <a:lnTo>
                  <a:pt x="33622" y="47202"/>
                </a:lnTo>
                <a:lnTo>
                  <a:pt x="33622" y="46668"/>
                </a:lnTo>
                <a:lnTo>
                  <a:pt x="9978" y="46668"/>
                </a:lnTo>
                <a:lnTo>
                  <a:pt x="5088" y="44763"/>
                </a:lnTo>
                <a:lnTo>
                  <a:pt x="2335" y="42962"/>
                </a:lnTo>
                <a:close/>
              </a:path>
              <a:path w="33654" h="53975">
                <a:moveTo>
                  <a:pt x="24397" y="0"/>
                </a:moveTo>
                <a:lnTo>
                  <a:pt x="8167" y="0"/>
                </a:lnTo>
                <a:lnTo>
                  <a:pt x="1486" y="6785"/>
                </a:lnTo>
                <a:lnTo>
                  <a:pt x="1486" y="21214"/>
                </a:lnTo>
                <a:lnTo>
                  <a:pt x="5842" y="26313"/>
                </a:lnTo>
                <a:lnTo>
                  <a:pt x="15067" y="29601"/>
                </a:lnTo>
                <a:lnTo>
                  <a:pt x="21957" y="32145"/>
                </a:lnTo>
                <a:lnTo>
                  <a:pt x="24606" y="34585"/>
                </a:lnTo>
                <a:lnTo>
                  <a:pt x="24606" y="43286"/>
                </a:lnTo>
                <a:lnTo>
                  <a:pt x="21423" y="46668"/>
                </a:lnTo>
                <a:lnTo>
                  <a:pt x="33622" y="46668"/>
                </a:lnTo>
                <a:lnTo>
                  <a:pt x="33622" y="30554"/>
                </a:lnTo>
                <a:lnTo>
                  <a:pt x="29067" y="26093"/>
                </a:lnTo>
                <a:lnTo>
                  <a:pt x="13476" y="20156"/>
                </a:lnTo>
                <a:lnTo>
                  <a:pt x="10397" y="18250"/>
                </a:lnTo>
                <a:lnTo>
                  <a:pt x="10397" y="10188"/>
                </a:lnTo>
                <a:lnTo>
                  <a:pt x="13476" y="7005"/>
                </a:lnTo>
                <a:lnTo>
                  <a:pt x="30507" y="7005"/>
                </a:lnTo>
                <a:lnTo>
                  <a:pt x="31821" y="3183"/>
                </a:lnTo>
                <a:lnTo>
                  <a:pt x="28962" y="1486"/>
                </a:lnTo>
                <a:lnTo>
                  <a:pt x="24397" y="0"/>
                </a:lnTo>
                <a:close/>
              </a:path>
              <a:path w="33654" h="53975">
                <a:moveTo>
                  <a:pt x="30507" y="7005"/>
                </a:moveTo>
                <a:lnTo>
                  <a:pt x="23758" y="7005"/>
                </a:lnTo>
                <a:lnTo>
                  <a:pt x="27475" y="8701"/>
                </a:lnTo>
                <a:lnTo>
                  <a:pt x="29486" y="9978"/>
                </a:lnTo>
                <a:lnTo>
                  <a:pt x="30507" y="70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389899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0" y="38267"/>
                </a:lnTo>
                <a:lnTo>
                  <a:pt x="6692" y="46438"/>
                </a:lnTo>
                <a:lnTo>
                  <a:pt x="14626" y="51703"/>
                </a:lnTo>
                <a:lnTo>
                  <a:pt x="25234" y="53569"/>
                </a:lnTo>
                <a:lnTo>
                  <a:pt x="3340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0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86" y="26093"/>
                </a:lnTo>
                <a:lnTo>
                  <a:pt x="45286" y="24187"/>
                </a:lnTo>
                <a:lnTo>
                  <a:pt x="4499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66" y="6680"/>
                </a:lnTo>
                <a:lnTo>
                  <a:pt x="34459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66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4998" y="21852"/>
                </a:lnTo>
                <a:lnTo>
                  <a:pt x="44329" y="16428"/>
                </a:lnTo>
                <a:lnTo>
                  <a:pt x="40966" y="8556"/>
                </a:lnTo>
                <a:lnTo>
                  <a:pt x="38966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4424109" y="5785831"/>
            <a:ext cx="15787" cy="31960"/>
          </a:xfrm>
          <a:custGeom>
            <a:avLst/>
            <a:gdLst/>
            <a:ahLst/>
            <a:cxnLst/>
            <a:rect l="l" t="t" r="r" b="b"/>
            <a:pathLst>
              <a:path w="26034" h="52704">
                <a:moveTo>
                  <a:pt x="8167" y="1183"/>
                </a:moveTo>
                <a:lnTo>
                  <a:pt x="0" y="1183"/>
                </a:lnTo>
                <a:lnTo>
                  <a:pt x="314" y="5947"/>
                </a:lnTo>
                <a:lnTo>
                  <a:pt x="418" y="52511"/>
                </a:lnTo>
                <a:lnTo>
                  <a:pt x="9654" y="52511"/>
                </a:lnTo>
                <a:lnTo>
                  <a:pt x="9654" y="23549"/>
                </a:lnTo>
                <a:lnTo>
                  <a:pt x="9853" y="22072"/>
                </a:lnTo>
                <a:lnTo>
                  <a:pt x="11339" y="13790"/>
                </a:lnTo>
                <a:lnTo>
                  <a:pt x="13719" y="11256"/>
                </a:lnTo>
                <a:lnTo>
                  <a:pt x="8481" y="11256"/>
                </a:lnTo>
                <a:lnTo>
                  <a:pt x="8167" y="1183"/>
                </a:lnTo>
                <a:close/>
              </a:path>
              <a:path w="26034" h="52704">
                <a:moveTo>
                  <a:pt x="24177" y="0"/>
                </a:moveTo>
                <a:lnTo>
                  <a:pt x="16858" y="0"/>
                </a:lnTo>
                <a:lnTo>
                  <a:pt x="11235" y="4355"/>
                </a:lnTo>
                <a:lnTo>
                  <a:pt x="8910" y="11256"/>
                </a:lnTo>
                <a:lnTo>
                  <a:pt x="13719" y="11256"/>
                </a:lnTo>
                <a:lnTo>
                  <a:pt x="16009" y="8816"/>
                </a:lnTo>
                <a:lnTo>
                  <a:pt x="25768" y="8816"/>
                </a:lnTo>
                <a:lnTo>
                  <a:pt x="25768" y="324"/>
                </a:lnTo>
                <a:lnTo>
                  <a:pt x="24920" y="115"/>
                </a:lnTo>
                <a:lnTo>
                  <a:pt x="24177" y="0"/>
                </a:lnTo>
                <a:close/>
              </a:path>
              <a:path w="26034" h="52704">
                <a:moveTo>
                  <a:pt x="25768" y="8816"/>
                </a:moveTo>
                <a:lnTo>
                  <a:pt x="23863" y="8816"/>
                </a:lnTo>
                <a:lnTo>
                  <a:pt x="24815" y="8921"/>
                </a:lnTo>
                <a:lnTo>
                  <a:pt x="25768" y="9130"/>
                </a:lnTo>
                <a:lnTo>
                  <a:pt x="25768" y="8816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4469898" y="5771296"/>
            <a:ext cx="695651" cy="60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4091038" y="5439845"/>
            <a:ext cx="135158" cy="125531"/>
          </a:xfrm>
          <a:custGeom>
            <a:avLst/>
            <a:gdLst/>
            <a:ahLst/>
            <a:cxnLst/>
            <a:rect l="l" t="t" r="r" b="b"/>
            <a:pathLst>
              <a:path w="222884" h="207009">
                <a:moveTo>
                  <a:pt x="64960" y="3"/>
                </a:moveTo>
                <a:lnTo>
                  <a:pt x="40860" y="5346"/>
                </a:lnTo>
                <a:lnTo>
                  <a:pt x="19695" y="19657"/>
                </a:lnTo>
                <a:lnTo>
                  <a:pt x="4923" y="41925"/>
                </a:lnTo>
                <a:lnTo>
                  <a:pt x="0" y="67279"/>
                </a:lnTo>
                <a:lnTo>
                  <a:pt x="4923" y="92633"/>
                </a:lnTo>
                <a:lnTo>
                  <a:pt x="19695" y="114900"/>
                </a:lnTo>
                <a:lnTo>
                  <a:pt x="111221" y="206447"/>
                </a:lnTo>
                <a:lnTo>
                  <a:pt x="126027" y="191642"/>
                </a:lnTo>
                <a:lnTo>
                  <a:pt x="111221" y="191642"/>
                </a:lnTo>
                <a:lnTo>
                  <a:pt x="27098" y="107498"/>
                </a:lnTo>
                <a:lnTo>
                  <a:pt x="14623" y="88687"/>
                </a:lnTo>
                <a:lnTo>
                  <a:pt x="10465" y="67275"/>
                </a:lnTo>
                <a:lnTo>
                  <a:pt x="14623" y="45864"/>
                </a:lnTo>
                <a:lnTo>
                  <a:pt x="45899" y="14588"/>
                </a:lnTo>
                <a:lnTo>
                  <a:pt x="101144" y="10432"/>
                </a:lnTo>
                <a:lnTo>
                  <a:pt x="89306" y="3631"/>
                </a:lnTo>
                <a:lnTo>
                  <a:pt x="64960" y="3"/>
                </a:lnTo>
                <a:close/>
              </a:path>
              <a:path w="222884" h="207009">
                <a:moveTo>
                  <a:pt x="189135" y="10435"/>
                </a:moveTo>
                <a:lnTo>
                  <a:pt x="155141" y="10435"/>
                </a:lnTo>
                <a:lnTo>
                  <a:pt x="176554" y="14591"/>
                </a:lnTo>
                <a:lnTo>
                  <a:pt x="195355" y="27060"/>
                </a:lnTo>
                <a:lnTo>
                  <a:pt x="207835" y="45864"/>
                </a:lnTo>
                <a:lnTo>
                  <a:pt x="211995" y="67279"/>
                </a:lnTo>
                <a:lnTo>
                  <a:pt x="207835" y="88687"/>
                </a:lnTo>
                <a:lnTo>
                  <a:pt x="195355" y="107498"/>
                </a:lnTo>
                <a:lnTo>
                  <a:pt x="111221" y="191642"/>
                </a:lnTo>
                <a:lnTo>
                  <a:pt x="126027" y="191642"/>
                </a:lnTo>
                <a:lnTo>
                  <a:pt x="202768" y="114900"/>
                </a:lnTo>
                <a:lnTo>
                  <a:pt x="217534" y="92633"/>
                </a:lnTo>
                <a:lnTo>
                  <a:pt x="222455" y="67275"/>
                </a:lnTo>
                <a:lnTo>
                  <a:pt x="217534" y="41925"/>
                </a:lnTo>
                <a:lnTo>
                  <a:pt x="202768" y="19657"/>
                </a:lnTo>
                <a:lnTo>
                  <a:pt x="189135" y="10435"/>
                </a:lnTo>
                <a:close/>
              </a:path>
              <a:path w="222884" h="207009">
                <a:moveTo>
                  <a:pt x="101144" y="10432"/>
                </a:moveTo>
                <a:lnTo>
                  <a:pt x="67306" y="10432"/>
                </a:lnTo>
                <a:lnTo>
                  <a:pt x="78180" y="11471"/>
                </a:lnTo>
                <a:lnTo>
                  <a:pt x="88729" y="14591"/>
                </a:lnTo>
                <a:lnTo>
                  <a:pt x="98612" y="19784"/>
                </a:lnTo>
                <a:lnTo>
                  <a:pt x="107525" y="27060"/>
                </a:lnTo>
                <a:lnTo>
                  <a:pt x="111221" y="30756"/>
                </a:lnTo>
                <a:lnTo>
                  <a:pt x="114928" y="27060"/>
                </a:lnTo>
                <a:lnTo>
                  <a:pt x="131269" y="16223"/>
                </a:lnTo>
                <a:lnTo>
                  <a:pt x="111221" y="16223"/>
                </a:lnTo>
                <a:lnTo>
                  <a:pt x="101144" y="10432"/>
                </a:lnTo>
                <a:close/>
              </a:path>
              <a:path w="222884" h="207009">
                <a:moveTo>
                  <a:pt x="157513" y="0"/>
                </a:moveTo>
                <a:lnTo>
                  <a:pt x="133143" y="3631"/>
                </a:lnTo>
                <a:lnTo>
                  <a:pt x="111221" y="16223"/>
                </a:lnTo>
                <a:lnTo>
                  <a:pt x="131269" y="16223"/>
                </a:lnTo>
                <a:lnTo>
                  <a:pt x="133746" y="14588"/>
                </a:lnTo>
                <a:lnTo>
                  <a:pt x="155141" y="10435"/>
                </a:lnTo>
                <a:lnTo>
                  <a:pt x="189135" y="10435"/>
                </a:lnTo>
                <a:lnTo>
                  <a:pt x="181604" y="5344"/>
                </a:lnTo>
                <a:lnTo>
                  <a:pt x="15751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4336886" y="5439614"/>
            <a:ext cx="124375" cy="124375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83849" y="191324"/>
                </a:moveTo>
                <a:lnTo>
                  <a:pt x="150037" y="191324"/>
                </a:lnTo>
                <a:lnTo>
                  <a:pt x="204559" y="204957"/>
                </a:lnTo>
                <a:lnTo>
                  <a:pt x="202641" y="193941"/>
                </a:lnTo>
                <a:lnTo>
                  <a:pt x="194329" y="193941"/>
                </a:lnTo>
                <a:lnTo>
                  <a:pt x="183849" y="191324"/>
                </a:lnTo>
                <a:close/>
              </a:path>
              <a:path w="205104" h="205104">
                <a:moveTo>
                  <a:pt x="101766" y="0"/>
                </a:moveTo>
                <a:lnTo>
                  <a:pt x="62192" y="8011"/>
                </a:lnTo>
                <a:lnTo>
                  <a:pt x="29840" y="29845"/>
                </a:lnTo>
                <a:lnTo>
                  <a:pt x="8010" y="62201"/>
                </a:lnTo>
                <a:lnTo>
                  <a:pt x="0" y="101777"/>
                </a:lnTo>
                <a:lnTo>
                  <a:pt x="8010" y="141356"/>
                </a:lnTo>
                <a:lnTo>
                  <a:pt x="29840" y="173711"/>
                </a:lnTo>
                <a:lnTo>
                  <a:pt x="62192" y="195543"/>
                </a:lnTo>
                <a:lnTo>
                  <a:pt x="101766" y="203554"/>
                </a:lnTo>
                <a:lnTo>
                  <a:pt x="114313" y="202768"/>
                </a:lnTo>
                <a:lnTo>
                  <a:pt x="126644" y="200438"/>
                </a:lnTo>
                <a:lnTo>
                  <a:pt x="138603" y="196609"/>
                </a:lnTo>
                <a:lnTo>
                  <a:pt x="141317" y="195355"/>
                </a:lnTo>
                <a:lnTo>
                  <a:pt x="101766" y="195355"/>
                </a:lnTo>
                <a:lnTo>
                  <a:pt x="64580" y="187646"/>
                </a:lnTo>
                <a:lnTo>
                  <a:pt x="34432" y="166691"/>
                </a:lnTo>
                <a:lnTo>
                  <a:pt x="14577" y="135746"/>
                </a:lnTo>
                <a:lnTo>
                  <a:pt x="8271" y="98070"/>
                </a:lnTo>
                <a:lnTo>
                  <a:pt x="16323" y="63999"/>
                </a:lnTo>
                <a:lnTo>
                  <a:pt x="35827" y="35823"/>
                </a:lnTo>
                <a:lnTo>
                  <a:pt x="64003" y="16321"/>
                </a:lnTo>
                <a:lnTo>
                  <a:pt x="98070" y="8271"/>
                </a:lnTo>
                <a:lnTo>
                  <a:pt x="141727" y="8271"/>
                </a:lnTo>
                <a:lnTo>
                  <a:pt x="141342" y="8011"/>
                </a:lnTo>
                <a:lnTo>
                  <a:pt x="101766" y="0"/>
                </a:lnTo>
                <a:close/>
              </a:path>
              <a:path w="205104" h="205104">
                <a:moveTo>
                  <a:pt x="148759" y="183460"/>
                </a:moveTo>
                <a:lnTo>
                  <a:pt x="146655" y="183868"/>
                </a:lnTo>
                <a:lnTo>
                  <a:pt x="144780" y="184842"/>
                </a:lnTo>
                <a:lnTo>
                  <a:pt x="134553" y="189391"/>
                </a:lnTo>
                <a:lnTo>
                  <a:pt x="123890" y="192682"/>
                </a:lnTo>
                <a:lnTo>
                  <a:pt x="112918" y="194681"/>
                </a:lnTo>
                <a:lnTo>
                  <a:pt x="101766" y="195355"/>
                </a:lnTo>
                <a:lnTo>
                  <a:pt x="141317" y="195355"/>
                </a:lnTo>
                <a:lnTo>
                  <a:pt x="150037" y="191324"/>
                </a:lnTo>
                <a:lnTo>
                  <a:pt x="183849" y="191324"/>
                </a:lnTo>
                <a:lnTo>
                  <a:pt x="158110" y="184894"/>
                </a:lnTo>
                <a:lnTo>
                  <a:pt x="156979" y="184675"/>
                </a:lnTo>
                <a:lnTo>
                  <a:pt x="148759" y="183460"/>
                </a:lnTo>
                <a:close/>
              </a:path>
              <a:path w="205104" h="205104">
                <a:moveTo>
                  <a:pt x="141727" y="8271"/>
                </a:moveTo>
                <a:lnTo>
                  <a:pt x="98070" y="8271"/>
                </a:lnTo>
                <a:lnTo>
                  <a:pt x="135745" y="14584"/>
                </a:lnTo>
                <a:lnTo>
                  <a:pt x="166686" y="34445"/>
                </a:lnTo>
                <a:lnTo>
                  <a:pt x="187637" y="64595"/>
                </a:lnTo>
                <a:lnTo>
                  <a:pt x="195344" y="101777"/>
                </a:lnTo>
                <a:lnTo>
                  <a:pt x="194900" y="110870"/>
                </a:lnTo>
                <a:lnTo>
                  <a:pt x="193571" y="119823"/>
                </a:lnTo>
                <a:lnTo>
                  <a:pt x="191364" y="128611"/>
                </a:lnTo>
                <a:lnTo>
                  <a:pt x="188287" y="137210"/>
                </a:lnTo>
                <a:lnTo>
                  <a:pt x="186852" y="140676"/>
                </a:lnTo>
                <a:lnTo>
                  <a:pt x="186172" y="144393"/>
                </a:lnTo>
                <a:lnTo>
                  <a:pt x="187041" y="151806"/>
                </a:lnTo>
                <a:lnTo>
                  <a:pt x="187208" y="153084"/>
                </a:lnTo>
                <a:lnTo>
                  <a:pt x="194329" y="193941"/>
                </a:lnTo>
                <a:lnTo>
                  <a:pt x="202641" y="193941"/>
                </a:lnTo>
                <a:lnTo>
                  <a:pt x="194035" y="144508"/>
                </a:lnTo>
                <a:lnTo>
                  <a:pt x="198185" y="134193"/>
                </a:lnTo>
                <a:lnTo>
                  <a:pt x="201157" y="123610"/>
                </a:lnTo>
                <a:lnTo>
                  <a:pt x="202945" y="112793"/>
                </a:lnTo>
                <a:lnTo>
                  <a:pt x="203543" y="101777"/>
                </a:lnTo>
                <a:lnTo>
                  <a:pt x="195531" y="62201"/>
                </a:lnTo>
                <a:lnTo>
                  <a:pt x="173697" y="29845"/>
                </a:lnTo>
                <a:lnTo>
                  <a:pt x="141727" y="827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590531" y="5441351"/>
            <a:ext cx="104738" cy="117830"/>
          </a:xfrm>
          <a:custGeom>
            <a:avLst/>
            <a:gdLst/>
            <a:ahLst/>
            <a:cxnLst/>
            <a:rect l="l" t="t" r="r" b="b"/>
            <a:pathLst>
              <a:path w="172720" h="194309">
                <a:moveTo>
                  <a:pt x="115263" y="0"/>
                </a:moveTo>
                <a:lnTo>
                  <a:pt x="109117" y="5434"/>
                </a:lnTo>
                <a:lnTo>
                  <a:pt x="157911" y="60605"/>
                </a:lnTo>
                <a:lnTo>
                  <a:pt x="63013" y="60605"/>
                </a:lnTo>
                <a:lnTo>
                  <a:pt x="27345" y="70748"/>
                </a:lnTo>
                <a:lnTo>
                  <a:pt x="8556" y="93118"/>
                </a:lnTo>
                <a:lnTo>
                  <a:pt x="1242" y="115624"/>
                </a:lnTo>
                <a:lnTo>
                  <a:pt x="0" y="126174"/>
                </a:lnTo>
                <a:lnTo>
                  <a:pt x="0" y="193784"/>
                </a:lnTo>
                <a:lnTo>
                  <a:pt x="8198" y="193784"/>
                </a:lnTo>
                <a:lnTo>
                  <a:pt x="8206" y="126174"/>
                </a:lnTo>
                <a:lnTo>
                  <a:pt x="9318" y="116280"/>
                </a:lnTo>
                <a:lnTo>
                  <a:pt x="15714" y="96641"/>
                </a:lnTo>
                <a:lnTo>
                  <a:pt x="32055" y="77441"/>
                </a:lnTo>
                <a:lnTo>
                  <a:pt x="63013" y="68793"/>
                </a:lnTo>
                <a:lnTo>
                  <a:pt x="168584" y="68793"/>
                </a:lnTo>
                <a:lnTo>
                  <a:pt x="172382" y="64594"/>
                </a:lnTo>
                <a:lnTo>
                  <a:pt x="115263" y="0"/>
                </a:lnTo>
                <a:close/>
              </a:path>
              <a:path w="172720" h="194309">
                <a:moveTo>
                  <a:pt x="168584" y="68793"/>
                </a:moveTo>
                <a:lnTo>
                  <a:pt x="157482" y="68793"/>
                </a:lnTo>
                <a:lnTo>
                  <a:pt x="107965" y="123357"/>
                </a:lnTo>
                <a:lnTo>
                  <a:pt x="113137" y="130090"/>
                </a:lnTo>
                <a:lnTo>
                  <a:pt x="168584" y="6879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497605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65" y="0"/>
                </a:moveTo>
                <a:lnTo>
                  <a:pt x="26111" y="2542"/>
                </a:lnTo>
                <a:lnTo>
                  <a:pt x="12893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3" y="71974"/>
                </a:lnTo>
                <a:lnTo>
                  <a:pt x="26111" y="79704"/>
                </a:lnTo>
                <a:lnTo>
                  <a:pt x="41265" y="82290"/>
                </a:lnTo>
                <a:lnTo>
                  <a:pt x="54021" y="80507"/>
                </a:lnTo>
                <a:lnTo>
                  <a:pt x="65596" y="74864"/>
                </a:lnTo>
                <a:lnTo>
                  <a:pt x="74542" y="64921"/>
                </a:lnTo>
                <a:lnTo>
                  <a:pt x="75167" y="63034"/>
                </a:lnTo>
                <a:lnTo>
                  <a:pt x="41265" y="63034"/>
                </a:lnTo>
                <a:lnTo>
                  <a:pt x="32909" y="61251"/>
                </a:lnTo>
                <a:lnTo>
                  <a:pt x="26551" y="56455"/>
                </a:lnTo>
                <a:lnTo>
                  <a:pt x="22506" y="49477"/>
                </a:lnTo>
                <a:lnTo>
                  <a:pt x="21088" y="41150"/>
                </a:lnTo>
                <a:lnTo>
                  <a:pt x="22521" y="32050"/>
                </a:lnTo>
                <a:lnTo>
                  <a:pt x="26590" y="25068"/>
                </a:lnTo>
                <a:lnTo>
                  <a:pt x="32953" y="20593"/>
                </a:lnTo>
                <a:lnTo>
                  <a:pt x="41265" y="19015"/>
                </a:lnTo>
                <a:lnTo>
                  <a:pt x="75088" y="19015"/>
                </a:lnTo>
                <a:lnTo>
                  <a:pt x="74262" y="16680"/>
                </a:lnTo>
                <a:lnTo>
                  <a:pt x="65263" y="7190"/>
                </a:lnTo>
                <a:lnTo>
                  <a:pt x="53742" y="1742"/>
                </a:lnTo>
                <a:lnTo>
                  <a:pt x="41265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19" y="59013"/>
                </a:lnTo>
                <a:lnTo>
                  <a:pt x="49998" y="63034"/>
                </a:lnTo>
                <a:lnTo>
                  <a:pt x="75167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88" y="19015"/>
                </a:moveTo>
                <a:lnTo>
                  <a:pt x="49883" y="19015"/>
                </a:lnTo>
                <a:lnTo>
                  <a:pt x="56008" y="22240"/>
                </a:lnTo>
                <a:lnTo>
                  <a:pt x="58877" y="30543"/>
                </a:lnTo>
                <a:lnTo>
                  <a:pt x="79170" y="30543"/>
                </a:lnTo>
                <a:lnTo>
                  <a:pt x="75088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549042" y="955357"/>
            <a:ext cx="50443" cy="50829"/>
          </a:xfrm>
          <a:custGeom>
            <a:avLst/>
            <a:gdLst/>
            <a:ahLst/>
            <a:cxnLst/>
            <a:rect l="l" t="t" r="r" b="b"/>
            <a:pathLst>
              <a:path w="83184" h="83819">
                <a:moveTo>
                  <a:pt x="41590" y="0"/>
                </a:moveTo>
                <a:lnTo>
                  <a:pt x="26234" y="2631"/>
                </a:lnTo>
                <a:lnTo>
                  <a:pt x="12922" y="10512"/>
                </a:lnTo>
                <a:lnTo>
                  <a:pt x="3546" y="23624"/>
                </a:lnTo>
                <a:lnTo>
                  <a:pt x="0" y="41946"/>
                </a:lnTo>
                <a:lnTo>
                  <a:pt x="3444" y="60288"/>
                </a:lnTo>
                <a:lnTo>
                  <a:pt x="12622" y="73352"/>
                </a:lnTo>
                <a:lnTo>
                  <a:pt x="25797" y="81168"/>
                </a:lnTo>
                <a:lnTo>
                  <a:pt x="41234" y="83767"/>
                </a:lnTo>
                <a:lnTo>
                  <a:pt x="58028" y="80701"/>
                </a:lnTo>
                <a:lnTo>
                  <a:pt x="71147" y="72107"/>
                </a:lnTo>
                <a:lnTo>
                  <a:pt x="76492" y="63830"/>
                </a:lnTo>
                <a:lnTo>
                  <a:pt x="41359" y="63830"/>
                </a:lnTo>
                <a:lnTo>
                  <a:pt x="33813" y="62435"/>
                </a:lnTo>
                <a:lnTo>
                  <a:pt x="27327" y="58287"/>
                </a:lnTo>
                <a:lnTo>
                  <a:pt x="22787" y="51439"/>
                </a:lnTo>
                <a:lnTo>
                  <a:pt x="21077" y="41946"/>
                </a:lnTo>
                <a:lnTo>
                  <a:pt x="22810" y="32301"/>
                </a:lnTo>
                <a:lnTo>
                  <a:pt x="27407" y="25466"/>
                </a:lnTo>
                <a:lnTo>
                  <a:pt x="33967" y="21398"/>
                </a:lnTo>
                <a:lnTo>
                  <a:pt x="41590" y="20051"/>
                </a:lnTo>
                <a:lnTo>
                  <a:pt x="76669" y="20051"/>
                </a:lnTo>
                <a:lnTo>
                  <a:pt x="69899" y="10512"/>
                </a:lnTo>
                <a:lnTo>
                  <a:pt x="56725" y="2631"/>
                </a:lnTo>
                <a:lnTo>
                  <a:pt x="41590" y="0"/>
                </a:lnTo>
                <a:close/>
              </a:path>
              <a:path w="83184" h="83819">
                <a:moveTo>
                  <a:pt x="76669" y="20051"/>
                </a:moveTo>
                <a:lnTo>
                  <a:pt x="41590" y="20051"/>
                </a:lnTo>
                <a:lnTo>
                  <a:pt x="48955" y="21445"/>
                </a:lnTo>
                <a:lnTo>
                  <a:pt x="55377" y="25592"/>
                </a:lnTo>
                <a:lnTo>
                  <a:pt x="59919" y="32442"/>
                </a:lnTo>
                <a:lnTo>
                  <a:pt x="61642" y="41946"/>
                </a:lnTo>
                <a:lnTo>
                  <a:pt x="59883" y="51439"/>
                </a:lnTo>
                <a:lnTo>
                  <a:pt x="55262" y="58287"/>
                </a:lnTo>
                <a:lnTo>
                  <a:pt x="48760" y="62435"/>
                </a:lnTo>
                <a:lnTo>
                  <a:pt x="41359" y="63830"/>
                </a:lnTo>
                <a:lnTo>
                  <a:pt x="76492" y="63830"/>
                </a:lnTo>
                <a:lnTo>
                  <a:pt x="79683" y="58888"/>
                </a:lnTo>
                <a:lnTo>
                  <a:pt x="82730" y="41946"/>
                </a:lnTo>
                <a:lnTo>
                  <a:pt x="79204" y="23624"/>
                </a:lnTo>
                <a:lnTo>
                  <a:pt x="76669" y="2005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4605502" y="956237"/>
            <a:ext cx="41587" cy="49288"/>
          </a:xfrm>
          <a:custGeom>
            <a:avLst/>
            <a:gdLst/>
            <a:ahLst/>
            <a:cxnLst/>
            <a:rect l="l" t="t" r="r" b="b"/>
            <a:pathLst>
              <a:path w="68579" h="81280">
                <a:moveTo>
                  <a:pt x="26629" y="0"/>
                </a:moveTo>
                <a:lnTo>
                  <a:pt x="0" y="48"/>
                </a:lnTo>
                <a:lnTo>
                  <a:pt x="0" y="80705"/>
                </a:lnTo>
                <a:lnTo>
                  <a:pt x="21067" y="80705"/>
                </a:lnTo>
                <a:lnTo>
                  <a:pt x="21067" y="55460"/>
                </a:lnTo>
                <a:lnTo>
                  <a:pt x="54606" y="55460"/>
                </a:lnTo>
                <a:lnTo>
                  <a:pt x="52553" y="52130"/>
                </a:lnTo>
                <a:lnTo>
                  <a:pt x="57755" y="47471"/>
                </a:lnTo>
                <a:lnTo>
                  <a:pt x="61473" y="41805"/>
                </a:lnTo>
                <a:lnTo>
                  <a:pt x="62711" y="38298"/>
                </a:lnTo>
                <a:lnTo>
                  <a:pt x="20753" y="38298"/>
                </a:lnTo>
                <a:lnTo>
                  <a:pt x="20753" y="18362"/>
                </a:lnTo>
                <a:lnTo>
                  <a:pt x="62777" y="18362"/>
                </a:lnTo>
                <a:lnTo>
                  <a:pt x="62744" y="18168"/>
                </a:lnTo>
                <a:lnTo>
                  <a:pt x="57328" y="9014"/>
                </a:lnTo>
                <a:lnTo>
                  <a:pt x="48259" y="2518"/>
                </a:lnTo>
                <a:lnTo>
                  <a:pt x="35506" y="48"/>
                </a:lnTo>
                <a:lnTo>
                  <a:pt x="26629" y="0"/>
                </a:lnTo>
                <a:close/>
              </a:path>
              <a:path w="68579" h="81280">
                <a:moveTo>
                  <a:pt x="54606" y="55460"/>
                </a:moveTo>
                <a:lnTo>
                  <a:pt x="32156" y="55460"/>
                </a:lnTo>
                <a:lnTo>
                  <a:pt x="45977" y="80705"/>
                </a:lnTo>
                <a:lnTo>
                  <a:pt x="68332" y="80705"/>
                </a:lnTo>
                <a:lnTo>
                  <a:pt x="68332" y="77721"/>
                </a:lnTo>
                <a:lnTo>
                  <a:pt x="54606" y="55460"/>
                </a:lnTo>
                <a:close/>
              </a:path>
              <a:path w="68579" h="81280">
                <a:moveTo>
                  <a:pt x="62777" y="18362"/>
                </a:moveTo>
                <a:lnTo>
                  <a:pt x="41370" y="18362"/>
                </a:lnTo>
                <a:lnTo>
                  <a:pt x="44134" y="23084"/>
                </a:lnTo>
                <a:lnTo>
                  <a:pt x="44134" y="33241"/>
                </a:lnTo>
                <a:lnTo>
                  <a:pt x="41265" y="38298"/>
                </a:lnTo>
                <a:lnTo>
                  <a:pt x="62711" y="38298"/>
                </a:lnTo>
                <a:lnTo>
                  <a:pt x="63727" y="35422"/>
                </a:lnTo>
                <a:lnTo>
                  <a:pt x="64542" y="28613"/>
                </a:lnTo>
                <a:lnTo>
                  <a:pt x="62777" y="18362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4648489" y="955838"/>
            <a:ext cx="50829" cy="49673"/>
          </a:xfrm>
          <a:custGeom>
            <a:avLst/>
            <a:gdLst/>
            <a:ahLst/>
            <a:cxnLst/>
            <a:rect l="l" t="t" r="r" b="b"/>
            <a:pathLst>
              <a:path w="83820" h="81914">
                <a:moveTo>
                  <a:pt x="46679" y="0"/>
                </a:moveTo>
                <a:lnTo>
                  <a:pt x="37004" y="0"/>
                </a:lnTo>
                <a:lnTo>
                  <a:pt x="0" y="78594"/>
                </a:lnTo>
                <a:lnTo>
                  <a:pt x="0" y="81494"/>
                </a:lnTo>
                <a:lnTo>
                  <a:pt x="22020" y="81494"/>
                </a:lnTo>
                <a:lnTo>
                  <a:pt x="26627" y="71453"/>
                </a:lnTo>
                <a:lnTo>
                  <a:pt x="79997" y="71453"/>
                </a:lnTo>
                <a:lnTo>
                  <a:pt x="71780" y="53830"/>
                </a:lnTo>
                <a:lnTo>
                  <a:pt x="33412" y="53830"/>
                </a:lnTo>
                <a:lnTo>
                  <a:pt x="41705" y="34365"/>
                </a:lnTo>
                <a:lnTo>
                  <a:pt x="62703" y="34365"/>
                </a:lnTo>
                <a:lnTo>
                  <a:pt x="46679" y="0"/>
                </a:lnTo>
                <a:close/>
              </a:path>
              <a:path w="83820" h="81914">
                <a:moveTo>
                  <a:pt x="79997" y="71453"/>
                </a:moveTo>
                <a:lnTo>
                  <a:pt x="56815" y="71453"/>
                </a:lnTo>
                <a:lnTo>
                  <a:pt x="61558" y="81494"/>
                </a:lnTo>
                <a:lnTo>
                  <a:pt x="83327" y="81494"/>
                </a:lnTo>
                <a:lnTo>
                  <a:pt x="83327" y="78594"/>
                </a:lnTo>
                <a:lnTo>
                  <a:pt x="79997" y="71453"/>
                </a:lnTo>
                <a:close/>
              </a:path>
              <a:path w="83820" h="81914">
                <a:moveTo>
                  <a:pt x="62703" y="34365"/>
                </a:moveTo>
                <a:lnTo>
                  <a:pt x="41705" y="34365"/>
                </a:lnTo>
                <a:lnTo>
                  <a:pt x="50134" y="53830"/>
                </a:lnTo>
                <a:lnTo>
                  <a:pt x="71780" y="53830"/>
                </a:lnTo>
                <a:lnTo>
                  <a:pt x="62703" y="3436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4702232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98" y="0"/>
                </a:moveTo>
                <a:lnTo>
                  <a:pt x="0" y="0"/>
                </a:lnTo>
                <a:lnTo>
                  <a:pt x="0" y="80678"/>
                </a:lnTo>
                <a:lnTo>
                  <a:pt x="50249" y="80678"/>
                </a:lnTo>
                <a:lnTo>
                  <a:pt x="50249" y="61767"/>
                </a:lnTo>
                <a:lnTo>
                  <a:pt x="21098" y="61767"/>
                </a:lnTo>
                <a:lnTo>
                  <a:pt x="2109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4750532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76" y="0"/>
                </a:moveTo>
                <a:lnTo>
                  <a:pt x="26115" y="2542"/>
                </a:lnTo>
                <a:lnTo>
                  <a:pt x="12894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4" y="71974"/>
                </a:lnTo>
                <a:lnTo>
                  <a:pt x="26115" y="79704"/>
                </a:lnTo>
                <a:lnTo>
                  <a:pt x="41276" y="82290"/>
                </a:lnTo>
                <a:lnTo>
                  <a:pt x="54036" y="80507"/>
                </a:lnTo>
                <a:lnTo>
                  <a:pt x="65609" y="74864"/>
                </a:lnTo>
                <a:lnTo>
                  <a:pt x="74549" y="64921"/>
                </a:lnTo>
                <a:lnTo>
                  <a:pt x="75174" y="63034"/>
                </a:lnTo>
                <a:lnTo>
                  <a:pt x="41276" y="63034"/>
                </a:lnTo>
                <a:lnTo>
                  <a:pt x="32919" y="61251"/>
                </a:lnTo>
                <a:lnTo>
                  <a:pt x="26562" y="56455"/>
                </a:lnTo>
                <a:lnTo>
                  <a:pt x="22516" y="49477"/>
                </a:lnTo>
                <a:lnTo>
                  <a:pt x="21098" y="41150"/>
                </a:lnTo>
                <a:lnTo>
                  <a:pt x="22533" y="32050"/>
                </a:lnTo>
                <a:lnTo>
                  <a:pt x="26605" y="25068"/>
                </a:lnTo>
                <a:lnTo>
                  <a:pt x="32968" y="20593"/>
                </a:lnTo>
                <a:lnTo>
                  <a:pt x="41276" y="19015"/>
                </a:lnTo>
                <a:lnTo>
                  <a:pt x="75099" y="19015"/>
                </a:lnTo>
                <a:lnTo>
                  <a:pt x="74272" y="16680"/>
                </a:lnTo>
                <a:lnTo>
                  <a:pt x="65274" y="7190"/>
                </a:lnTo>
                <a:lnTo>
                  <a:pt x="53752" y="1742"/>
                </a:lnTo>
                <a:lnTo>
                  <a:pt x="41276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30" y="59013"/>
                </a:lnTo>
                <a:lnTo>
                  <a:pt x="50019" y="63034"/>
                </a:lnTo>
                <a:lnTo>
                  <a:pt x="75174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99" y="19015"/>
                </a:moveTo>
                <a:lnTo>
                  <a:pt x="49893" y="19015"/>
                </a:lnTo>
                <a:lnTo>
                  <a:pt x="56019" y="22240"/>
                </a:lnTo>
                <a:lnTo>
                  <a:pt x="58898" y="30543"/>
                </a:lnTo>
                <a:lnTo>
                  <a:pt x="79180" y="30543"/>
                </a:lnTo>
                <a:lnTo>
                  <a:pt x="75099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4804601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88" y="0"/>
                </a:moveTo>
                <a:lnTo>
                  <a:pt x="0" y="0"/>
                </a:lnTo>
                <a:lnTo>
                  <a:pt x="0" y="80678"/>
                </a:lnTo>
                <a:lnTo>
                  <a:pt x="50239" y="80678"/>
                </a:lnTo>
                <a:lnTo>
                  <a:pt x="50239" y="61767"/>
                </a:lnTo>
                <a:lnTo>
                  <a:pt x="21088" y="61767"/>
                </a:lnTo>
                <a:lnTo>
                  <a:pt x="2108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4838740" y="956331"/>
            <a:ext cx="40047" cy="49673"/>
          </a:xfrm>
          <a:custGeom>
            <a:avLst/>
            <a:gdLst/>
            <a:ahLst/>
            <a:cxnLst/>
            <a:rect l="l" t="t" r="r" b="b"/>
            <a:pathLst>
              <a:path w="66040" h="81914">
                <a:moveTo>
                  <a:pt x="21098" y="0"/>
                </a:moveTo>
                <a:lnTo>
                  <a:pt x="0" y="0"/>
                </a:lnTo>
                <a:lnTo>
                  <a:pt x="0" y="54050"/>
                </a:lnTo>
                <a:lnTo>
                  <a:pt x="2733" y="66000"/>
                </a:lnTo>
                <a:lnTo>
                  <a:pt x="10025" y="74658"/>
                </a:lnTo>
                <a:lnTo>
                  <a:pt x="20514" y="79926"/>
                </a:lnTo>
                <a:lnTo>
                  <a:pt x="32836" y="81704"/>
                </a:lnTo>
                <a:lnTo>
                  <a:pt x="45084" y="79926"/>
                </a:lnTo>
                <a:lnTo>
                  <a:pt x="55502" y="74658"/>
                </a:lnTo>
                <a:lnTo>
                  <a:pt x="62741" y="66000"/>
                </a:lnTo>
                <a:lnTo>
                  <a:pt x="63388" y="63149"/>
                </a:lnTo>
                <a:lnTo>
                  <a:pt x="26973" y="63149"/>
                </a:lnTo>
                <a:lnTo>
                  <a:pt x="21098" y="60270"/>
                </a:lnTo>
                <a:lnTo>
                  <a:pt x="21098" y="0"/>
                </a:lnTo>
                <a:close/>
              </a:path>
              <a:path w="66040" h="81914">
                <a:moveTo>
                  <a:pt x="65453" y="0"/>
                </a:moveTo>
                <a:lnTo>
                  <a:pt x="44605" y="0"/>
                </a:lnTo>
                <a:lnTo>
                  <a:pt x="44605" y="60270"/>
                </a:lnTo>
                <a:lnTo>
                  <a:pt x="38616" y="63149"/>
                </a:lnTo>
                <a:lnTo>
                  <a:pt x="63388" y="63149"/>
                </a:lnTo>
                <a:lnTo>
                  <a:pt x="65453" y="54050"/>
                </a:lnTo>
                <a:lnTo>
                  <a:pt x="6545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887093" y="956128"/>
            <a:ext cx="39276" cy="48903"/>
          </a:xfrm>
          <a:custGeom>
            <a:avLst/>
            <a:gdLst/>
            <a:ahLst/>
            <a:cxnLst/>
            <a:rect l="l" t="t" r="r" b="b"/>
            <a:pathLst>
              <a:path w="64770" h="80644">
                <a:moveTo>
                  <a:pt x="35601" y="0"/>
                </a:moveTo>
                <a:lnTo>
                  <a:pt x="0" y="0"/>
                </a:lnTo>
                <a:lnTo>
                  <a:pt x="0" y="80542"/>
                </a:lnTo>
                <a:lnTo>
                  <a:pt x="38846" y="80542"/>
                </a:lnTo>
                <a:lnTo>
                  <a:pt x="49841" y="78653"/>
                </a:lnTo>
                <a:lnTo>
                  <a:pt x="57856" y="73462"/>
                </a:lnTo>
                <a:lnTo>
                  <a:pt x="62762" y="65677"/>
                </a:lnTo>
                <a:lnTo>
                  <a:pt x="63356" y="62228"/>
                </a:lnTo>
                <a:lnTo>
                  <a:pt x="21088" y="62228"/>
                </a:lnTo>
                <a:lnTo>
                  <a:pt x="21088" y="48857"/>
                </a:lnTo>
                <a:lnTo>
                  <a:pt x="64427" y="48857"/>
                </a:lnTo>
                <a:lnTo>
                  <a:pt x="64427" y="48626"/>
                </a:lnTo>
                <a:lnTo>
                  <a:pt x="60951" y="42051"/>
                </a:lnTo>
                <a:lnTo>
                  <a:pt x="54417" y="38700"/>
                </a:lnTo>
                <a:lnTo>
                  <a:pt x="58438" y="35485"/>
                </a:lnTo>
                <a:lnTo>
                  <a:pt x="60140" y="31800"/>
                </a:lnTo>
                <a:lnTo>
                  <a:pt x="21088" y="31800"/>
                </a:lnTo>
                <a:lnTo>
                  <a:pt x="21088" y="18313"/>
                </a:lnTo>
                <a:lnTo>
                  <a:pt x="59908" y="18313"/>
                </a:lnTo>
                <a:lnTo>
                  <a:pt x="59220" y="14581"/>
                </a:lnTo>
                <a:lnTo>
                  <a:pt x="53968" y="6770"/>
                </a:lnTo>
                <a:lnTo>
                  <a:pt x="45906" y="1765"/>
                </a:lnTo>
                <a:lnTo>
                  <a:pt x="35601" y="0"/>
                </a:lnTo>
                <a:close/>
              </a:path>
              <a:path w="64770" h="80644">
                <a:moveTo>
                  <a:pt x="64427" y="48857"/>
                </a:moveTo>
                <a:lnTo>
                  <a:pt x="38616" y="48857"/>
                </a:lnTo>
                <a:lnTo>
                  <a:pt x="39653" y="49192"/>
                </a:lnTo>
                <a:lnTo>
                  <a:pt x="40658" y="49652"/>
                </a:lnTo>
                <a:lnTo>
                  <a:pt x="42647" y="51035"/>
                </a:lnTo>
                <a:lnTo>
                  <a:pt x="43684" y="53579"/>
                </a:lnTo>
                <a:lnTo>
                  <a:pt x="43569" y="56008"/>
                </a:lnTo>
                <a:lnTo>
                  <a:pt x="43223" y="59223"/>
                </a:lnTo>
                <a:lnTo>
                  <a:pt x="41370" y="62228"/>
                </a:lnTo>
                <a:lnTo>
                  <a:pt x="63356" y="62228"/>
                </a:lnTo>
                <a:lnTo>
                  <a:pt x="64427" y="56008"/>
                </a:lnTo>
                <a:lnTo>
                  <a:pt x="64427" y="48857"/>
                </a:lnTo>
                <a:close/>
              </a:path>
              <a:path w="64770" h="80644">
                <a:moveTo>
                  <a:pt x="59908" y="18313"/>
                </a:moveTo>
                <a:lnTo>
                  <a:pt x="38386" y="18313"/>
                </a:lnTo>
                <a:lnTo>
                  <a:pt x="40459" y="21884"/>
                </a:lnTo>
                <a:lnTo>
                  <a:pt x="40344" y="25465"/>
                </a:lnTo>
                <a:lnTo>
                  <a:pt x="40218" y="28679"/>
                </a:lnTo>
                <a:lnTo>
                  <a:pt x="38145" y="31800"/>
                </a:lnTo>
                <a:lnTo>
                  <a:pt x="60140" y="31800"/>
                </a:lnTo>
                <a:lnTo>
                  <a:pt x="61097" y="29726"/>
                </a:lnTo>
                <a:lnTo>
                  <a:pt x="61097" y="24763"/>
                </a:lnTo>
                <a:lnTo>
                  <a:pt x="59908" y="1831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103596" y="831543"/>
            <a:ext cx="298425" cy="298810"/>
          </a:xfrm>
          <a:custGeom>
            <a:avLst/>
            <a:gdLst/>
            <a:ahLst/>
            <a:cxnLst/>
            <a:rect l="l" t="t" r="r" b="b"/>
            <a:pathLst>
              <a:path w="492125" h="492760">
                <a:moveTo>
                  <a:pt x="246055" y="0"/>
                </a:moveTo>
                <a:lnTo>
                  <a:pt x="196467" y="4999"/>
                </a:lnTo>
                <a:lnTo>
                  <a:pt x="150280" y="19336"/>
                </a:lnTo>
                <a:lnTo>
                  <a:pt x="108484" y="42023"/>
                </a:lnTo>
                <a:lnTo>
                  <a:pt x="72068" y="72069"/>
                </a:lnTo>
                <a:lnTo>
                  <a:pt x="42022" y="108486"/>
                </a:lnTo>
                <a:lnTo>
                  <a:pt x="19336" y="150284"/>
                </a:lnTo>
                <a:lnTo>
                  <a:pt x="4999" y="196474"/>
                </a:lnTo>
                <a:lnTo>
                  <a:pt x="0" y="246065"/>
                </a:lnTo>
                <a:lnTo>
                  <a:pt x="4999" y="295657"/>
                </a:lnTo>
                <a:lnTo>
                  <a:pt x="19336" y="341847"/>
                </a:lnTo>
                <a:lnTo>
                  <a:pt x="42022" y="383644"/>
                </a:lnTo>
                <a:lnTo>
                  <a:pt x="72068" y="420061"/>
                </a:lnTo>
                <a:lnTo>
                  <a:pt x="108484" y="450108"/>
                </a:lnTo>
                <a:lnTo>
                  <a:pt x="150280" y="472794"/>
                </a:lnTo>
                <a:lnTo>
                  <a:pt x="196467" y="487132"/>
                </a:lnTo>
                <a:lnTo>
                  <a:pt x="246055" y="492131"/>
                </a:lnTo>
                <a:lnTo>
                  <a:pt x="295643" y="487132"/>
                </a:lnTo>
                <a:lnTo>
                  <a:pt x="341830" y="472794"/>
                </a:lnTo>
                <a:lnTo>
                  <a:pt x="383626" y="450108"/>
                </a:lnTo>
                <a:lnTo>
                  <a:pt x="420042" y="420061"/>
                </a:lnTo>
                <a:lnTo>
                  <a:pt x="450087" y="383644"/>
                </a:lnTo>
                <a:lnTo>
                  <a:pt x="472774" y="341847"/>
                </a:lnTo>
                <a:lnTo>
                  <a:pt x="487111" y="295657"/>
                </a:lnTo>
                <a:lnTo>
                  <a:pt x="492110" y="246065"/>
                </a:lnTo>
                <a:lnTo>
                  <a:pt x="487111" y="196474"/>
                </a:lnTo>
                <a:lnTo>
                  <a:pt x="472774" y="150284"/>
                </a:lnTo>
                <a:lnTo>
                  <a:pt x="450087" y="108486"/>
                </a:lnTo>
                <a:lnTo>
                  <a:pt x="420042" y="72069"/>
                </a:lnTo>
                <a:lnTo>
                  <a:pt x="383626" y="42023"/>
                </a:lnTo>
                <a:lnTo>
                  <a:pt x="341830" y="19336"/>
                </a:lnTo>
                <a:lnTo>
                  <a:pt x="295643" y="4999"/>
                </a:lnTo>
                <a:lnTo>
                  <a:pt x="24605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205812" y="934052"/>
            <a:ext cx="93956" cy="93956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77222" y="0"/>
                </a:moveTo>
                <a:lnTo>
                  <a:pt x="0" y="77222"/>
                </a:lnTo>
                <a:lnTo>
                  <a:pt x="77348" y="154550"/>
                </a:lnTo>
                <a:lnTo>
                  <a:pt x="95423" y="136477"/>
                </a:lnTo>
                <a:lnTo>
                  <a:pt x="77337" y="136477"/>
                </a:lnTo>
                <a:lnTo>
                  <a:pt x="18083" y="77233"/>
                </a:lnTo>
                <a:lnTo>
                  <a:pt x="77222" y="18083"/>
                </a:lnTo>
                <a:lnTo>
                  <a:pt x="95298" y="18083"/>
                </a:lnTo>
                <a:lnTo>
                  <a:pt x="77222" y="0"/>
                </a:lnTo>
                <a:close/>
              </a:path>
              <a:path w="154940" h="154939">
                <a:moveTo>
                  <a:pt x="95298" y="18083"/>
                </a:moveTo>
                <a:lnTo>
                  <a:pt x="77222" y="18083"/>
                </a:lnTo>
                <a:lnTo>
                  <a:pt x="136372" y="77233"/>
                </a:lnTo>
                <a:lnTo>
                  <a:pt x="77337" y="136477"/>
                </a:lnTo>
                <a:lnTo>
                  <a:pt x="95423" y="136477"/>
                </a:lnTo>
                <a:lnTo>
                  <a:pt x="154550" y="77358"/>
                </a:lnTo>
                <a:lnTo>
                  <a:pt x="95298" y="18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269293" y="933529"/>
            <a:ext cx="82019" cy="18868"/>
          </a:xfrm>
          <a:custGeom>
            <a:avLst/>
            <a:gdLst/>
            <a:ahLst/>
            <a:cxnLst/>
            <a:rect l="l" t="t" r="r" b="b"/>
            <a:pathLst>
              <a:path w="135254" h="31115">
                <a:moveTo>
                  <a:pt x="0" y="12942"/>
                </a:moveTo>
                <a:lnTo>
                  <a:pt x="17737" y="30648"/>
                </a:lnTo>
                <a:lnTo>
                  <a:pt x="50629" y="30869"/>
                </a:lnTo>
                <a:lnTo>
                  <a:pt x="81339" y="25589"/>
                </a:lnTo>
                <a:lnTo>
                  <a:pt x="106450" y="17345"/>
                </a:lnTo>
                <a:lnTo>
                  <a:pt x="47428" y="17345"/>
                </a:lnTo>
                <a:lnTo>
                  <a:pt x="15156" y="15151"/>
                </a:lnTo>
                <a:lnTo>
                  <a:pt x="14324" y="15151"/>
                </a:lnTo>
                <a:lnTo>
                  <a:pt x="8596" y="14481"/>
                </a:lnTo>
                <a:lnTo>
                  <a:pt x="4177" y="13737"/>
                </a:lnTo>
                <a:lnTo>
                  <a:pt x="0" y="12942"/>
                </a:lnTo>
                <a:close/>
              </a:path>
              <a:path w="135254" h="31115">
                <a:moveTo>
                  <a:pt x="133713" y="0"/>
                </a:moveTo>
                <a:lnTo>
                  <a:pt x="131755" y="73"/>
                </a:lnTo>
                <a:lnTo>
                  <a:pt x="131346" y="198"/>
                </a:lnTo>
                <a:lnTo>
                  <a:pt x="130990" y="387"/>
                </a:lnTo>
                <a:lnTo>
                  <a:pt x="106348" y="8960"/>
                </a:lnTo>
                <a:lnTo>
                  <a:pt x="78288" y="14956"/>
                </a:lnTo>
                <a:lnTo>
                  <a:pt x="47428" y="17345"/>
                </a:lnTo>
                <a:lnTo>
                  <a:pt x="106450" y="17345"/>
                </a:lnTo>
                <a:lnTo>
                  <a:pt x="109200" y="16443"/>
                </a:lnTo>
                <a:lnTo>
                  <a:pt x="134498" y="4628"/>
                </a:lnTo>
                <a:lnTo>
                  <a:pt x="135158" y="3685"/>
                </a:lnTo>
                <a:lnTo>
                  <a:pt x="135043" y="1130"/>
                </a:lnTo>
                <a:lnTo>
                  <a:pt x="133713" y="0"/>
                </a:lnTo>
                <a:close/>
              </a:path>
              <a:path w="135254" h="31115">
                <a:moveTo>
                  <a:pt x="14386" y="15099"/>
                </a:moveTo>
                <a:lnTo>
                  <a:pt x="15156" y="15151"/>
                </a:lnTo>
                <a:lnTo>
                  <a:pt x="14386" y="1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290384" y="952135"/>
            <a:ext cx="61225" cy="18868"/>
          </a:xfrm>
          <a:custGeom>
            <a:avLst/>
            <a:gdLst/>
            <a:ahLst/>
            <a:cxnLst/>
            <a:rect l="l" t="t" r="r" b="b"/>
            <a:pathLst>
              <a:path w="100965" h="31115">
                <a:moveTo>
                  <a:pt x="98939" y="0"/>
                </a:moveTo>
                <a:lnTo>
                  <a:pt x="97389" y="52"/>
                </a:lnTo>
                <a:lnTo>
                  <a:pt x="96981" y="83"/>
                </a:lnTo>
                <a:lnTo>
                  <a:pt x="96562" y="188"/>
                </a:lnTo>
                <a:lnTo>
                  <a:pt x="96216" y="387"/>
                </a:lnTo>
                <a:lnTo>
                  <a:pt x="75567" y="7781"/>
                </a:lnTo>
                <a:lnTo>
                  <a:pt x="52396" y="13430"/>
                </a:lnTo>
                <a:lnTo>
                  <a:pt x="27081" y="16724"/>
                </a:lnTo>
                <a:lnTo>
                  <a:pt x="0" y="17057"/>
                </a:lnTo>
                <a:lnTo>
                  <a:pt x="13968" y="31025"/>
                </a:lnTo>
                <a:lnTo>
                  <a:pt x="60070" y="21662"/>
                </a:lnTo>
                <a:lnTo>
                  <a:pt x="99724" y="4617"/>
                </a:lnTo>
                <a:lnTo>
                  <a:pt x="100384" y="3664"/>
                </a:lnTo>
                <a:lnTo>
                  <a:pt x="100258" y="1120"/>
                </a:lnTo>
                <a:lnTo>
                  <a:pt x="98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4301197" y="97004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1107" y="0"/>
                </a:moveTo>
                <a:lnTo>
                  <a:pt x="79557" y="104"/>
                </a:lnTo>
                <a:lnTo>
                  <a:pt x="79149" y="157"/>
                </a:lnTo>
                <a:lnTo>
                  <a:pt x="78730" y="240"/>
                </a:lnTo>
                <a:lnTo>
                  <a:pt x="78385" y="418"/>
                </a:lnTo>
                <a:lnTo>
                  <a:pt x="64137" y="5967"/>
                </a:lnTo>
                <a:lnTo>
                  <a:pt x="49168" y="10684"/>
                </a:lnTo>
                <a:lnTo>
                  <a:pt x="32947" y="14323"/>
                </a:lnTo>
                <a:lnTo>
                  <a:pt x="14941" y="16638"/>
                </a:lnTo>
                <a:lnTo>
                  <a:pt x="0" y="30711"/>
                </a:lnTo>
                <a:lnTo>
                  <a:pt x="43924" y="21127"/>
                </a:lnTo>
                <a:lnTo>
                  <a:pt x="81892" y="4659"/>
                </a:lnTo>
                <a:lnTo>
                  <a:pt x="82552" y="3675"/>
                </a:lnTo>
                <a:lnTo>
                  <a:pt x="82489" y="2628"/>
                </a:lnTo>
                <a:lnTo>
                  <a:pt x="82426" y="1130"/>
                </a:lnTo>
                <a:lnTo>
                  <a:pt x="81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4282529" y="988511"/>
            <a:ext cx="68926" cy="18868"/>
          </a:xfrm>
          <a:custGeom>
            <a:avLst/>
            <a:gdLst/>
            <a:ahLst/>
            <a:cxnLst/>
            <a:rect l="l" t="t" r="r" b="b"/>
            <a:pathLst>
              <a:path w="113665" h="31114">
                <a:moveTo>
                  <a:pt x="111891" y="0"/>
                </a:moveTo>
                <a:lnTo>
                  <a:pt x="109933" y="104"/>
                </a:lnTo>
                <a:lnTo>
                  <a:pt x="109514" y="240"/>
                </a:lnTo>
                <a:lnTo>
                  <a:pt x="109169" y="387"/>
                </a:lnTo>
                <a:lnTo>
                  <a:pt x="88732" y="7723"/>
                </a:lnTo>
                <a:lnTo>
                  <a:pt x="65796" y="13358"/>
                </a:lnTo>
                <a:lnTo>
                  <a:pt x="40743" y="16687"/>
                </a:lnTo>
                <a:lnTo>
                  <a:pt x="13957" y="17109"/>
                </a:lnTo>
                <a:lnTo>
                  <a:pt x="0" y="31014"/>
                </a:lnTo>
                <a:lnTo>
                  <a:pt x="61291" y="25120"/>
                </a:lnTo>
                <a:lnTo>
                  <a:pt x="111713" y="5067"/>
                </a:lnTo>
                <a:lnTo>
                  <a:pt x="113336" y="3664"/>
                </a:lnTo>
                <a:lnTo>
                  <a:pt x="113211" y="1151"/>
                </a:lnTo>
                <a:lnTo>
                  <a:pt x="111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4266593" y="1006596"/>
            <a:ext cx="84714" cy="19253"/>
          </a:xfrm>
          <a:custGeom>
            <a:avLst/>
            <a:gdLst/>
            <a:ahLst/>
            <a:cxnLst/>
            <a:rect l="l" t="t" r="r" b="b"/>
            <a:pathLst>
              <a:path w="139700" h="31750">
                <a:moveTo>
                  <a:pt x="13109" y="14397"/>
                </a:moveTo>
                <a:lnTo>
                  <a:pt x="0" y="27465"/>
                </a:lnTo>
                <a:lnTo>
                  <a:pt x="2502" y="27883"/>
                </a:lnTo>
                <a:lnTo>
                  <a:pt x="5120" y="28250"/>
                </a:lnTo>
                <a:lnTo>
                  <a:pt x="8010" y="28585"/>
                </a:lnTo>
                <a:lnTo>
                  <a:pt x="45028" y="31486"/>
                </a:lnTo>
                <a:lnTo>
                  <a:pt x="79619" y="27068"/>
                </a:lnTo>
                <a:lnTo>
                  <a:pt x="110901" y="17540"/>
                </a:lnTo>
                <a:lnTo>
                  <a:pt x="111333" y="17342"/>
                </a:lnTo>
                <a:lnTo>
                  <a:pt x="51878" y="17342"/>
                </a:lnTo>
                <a:lnTo>
                  <a:pt x="19601" y="15130"/>
                </a:lnTo>
                <a:lnTo>
                  <a:pt x="18774" y="15130"/>
                </a:lnTo>
                <a:lnTo>
                  <a:pt x="16732" y="14900"/>
                </a:lnTo>
                <a:lnTo>
                  <a:pt x="13109" y="14397"/>
                </a:lnTo>
                <a:close/>
              </a:path>
              <a:path w="139700" h="31750">
                <a:moveTo>
                  <a:pt x="138173" y="0"/>
                </a:moveTo>
                <a:lnTo>
                  <a:pt x="136624" y="73"/>
                </a:lnTo>
                <a:lnTo>
                  <a:pt x="136215" y="73"/>
                </a:lnTo>
                <a:lnTo>
                  <a:pt x="135796" y="178"/>
                </a:lnTo>
                <a:lnTo>
                  <a:pt x="135440" y="366"/>
                </a:lnTo>
                <a:lnTo>
                  <a:pt x="110798" y="8957"/>
                </a:lnTo>
                <a:lnTo>
                  <a:pt x="82738" y="14958"/>
                </a:lnTo>
                <a:lnTo>
                  <a:pt x="51878" y="17342"/>
                </a:lnTo>
                <a:lnTo>
                  <a:pt x="111333" y="17342"/>
                </a:lnTo>
                <a:lnTo>
                  <a:pt x="137995" y="5109"/>
                </a:lnTo>
                <a:lnTo>
                  <a:pt x="138948" y="4638"/>
                </a:lnTo>
                <a:lnTo>
                  <a:pt x="139608" y="3664"/>
                </a:lnTo>
                <a:lnTo>
                  <a:pt x="139493" y="1151"/>
                </a:lnTo>
                <a:lnTo>
                  <a:pt x="138173" y="0"/>
                </a:lnTo>
                <a:close/>
              </a:path>
              <a:path w="139700" h="31750">
                <a:moveTo>
                  <a:pt x="18837" y="15078"/>
                </a:moveTo>
                <a:lnTo>
                  <a:pt x="19601" y="15130"/>
                </a:lnTo>
                <a:lnTo>
                  <a:pt x="18837" y="15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4154355" y="1009332"/>
            <a:ext cx="81634" cy="18868"/>
          </a:xfrm>
          <a:custGeom>
            <a:avLst/>
            <a:gdLst/>
            <a:ahLst/>
            <a:cxnLst/>
            <a:rect l="l" t="t" r="r" b="b"/>
            <a:pathLst>
              <a:path w="134620" h="31114">
                <a:moveTo>
                  <a:pt x="83815" y="0"/>
                </a:moveTo>
                <a:lnTo>
                  <a:pt x="25751" y="14429"/>
                </a:lnTo>
                <a:lnTo>
                  <a:pt x="0" y="27140"/>
                </a:lnTo>
                <a:lnTo>
                  <a:pt x="115" y="29674"/>
                </a:lnTo>
                <a:lnTo>
                  <a:pt x="1434" y="30805"/>
                </a:lnTo>
                <a:lnTo>
                  <a:pt x="2994" y="30700"/>
                </a:lnTo>
                <a:lnTo>
                  <a:pt x="3403" y="30700"/>
                </a:lnTo>
                <a:lnTo>
                  <a:pt x="3821" y="30606"/>
                </a:lnTo>
                <a:lnTo>
                  <a:pt x="4156" y="30397"/>
                </a:lnTo>
                <a:lnTo>
                  <a:pt x="28804" y="21830"/>
                </a:lnTo>
                <a:lnTo>
                  <a:pt x="56875" y="15837"/>
                </a:lnTo>
                <a:lnTo>
                  <a:pt x="87746" y="13449"/>
                </a:lnTo>
                <a:lnTo>
                  <a:pt x="129824" y="13449"/>
                </a:lnTo>
                <a:lnTo>
                  <a:pt x="116446" y="62"/>
                </a:lnTo>
                <a:lnTo>
                  <a:pt x="83815" y="0"/>
                </a:lnTo>
                <a:close/>
              </a:path>
              <a:path w="134620" h="31114">
                <a:moveTo>
                  <a:pt x="132018" y="15643"/>
                </a:moveTo>
                <a:lnTo>
                  <a:pt x="120834" y="15643"/>
                </a:lnTo>
                <a:lnTo>
                  <a:pt x="126048" y="16250"/>
                </a:lnTo>
                <a:lnTo>
                  <a:pt x="134006" y="17633"/>
                </a:lnTo>
                <a:lnTo>
                  <a:pt x="132018" y="15643"/>
                </a:lnTo>
                <a:close/>
              </a:path>
              <a:path w="134620" h="31114">
                <a:moveTo>
                  <a:pt x="129824" y="13449"/>
                </a:moveTo>
                <a:lnTo>
                  <a:pt x="87746" y="13449"/>
                </a:lnTo>
                <a:lnTo>
                  <a:pt x="120792" y="15696"/>
                </a:lnTo>
                <a:lnTo>
                  <a:pt x="132018" y="15643"/>
                </a:lnTo>
                <a:lnTo>
                  <a:pt x="129824" y="1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4154355" y="990901"/>
            <a:ext cx="60840" cy="18868"/>
          </a:xfrm>
          <a:custGeom>
            <a:avLst/>
            <a:gdLst/>
            <a:ahLst/>
            <a:cxnLst/>
            <a:rect l="l" t="t" r="r" b="b"/>
            <a:pathLst>
              <a:path w="100329" h="31114">
                <a:moveTo>
                  <a:pt x="85965" y="0"/>
                </a:moveTo>
                <a:lnTo>
                  <a:pt x="40112" y="9364"/>
                </a:lnTo>
                <a:lnTo>
                  <a:pt x="1602" y="25884"/>
                </a:lnTo>
                <a:lnTo>
                  <a:pt x="0" y="27308"/>
                </a:lnTo>
                <a:lnTo>
                  <a:pt x="115" y="29842"/>
                </a:lnTo>
                <a:lnTo>
                  <a:pt x="1434" y="30993"/>
                </a:lnTo>
                <a:lnTo>
                  <a:pt x="3403" y="30899"/>
                </a:lnTo>
                <a:lnTo>
                  <a:pt x="3821" y="30773"/>
                </a:lnTo>
                <a:lnTo>
                  <a:pt x="4156" y="30574"/>
                </a:lnTo>
                <a:lnTo>
                  <a:pt x="24713" y="23214"/>
                </a:lnTo>
                <a:lnTo>
                  <a:pt x="47772" y="17574"/>
                </a:lnTo>
                <a:lnTo>
                  <a:pt x="72949" y="14264"/>
                </a:lnTo>
                <a:lnTo>
                  <a:pt x="99860" y="13894"/>
                </a:lnTo>
                <a:lnTo>
                  <a:pt x="8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154356" y="97261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3044" y="0"/>
                </a:moveTo>
                <a:lnTo>
                  <a:pt x="60215" y="3611"/>
                </a:lnTo>
                <a:lnTo>
                  <a:pt x="38852" y="9521"/>
                </a:lnTo>
                <a:lnTo>
                  <a:pt x="19224" y="17079"/>
                </a:lnTo>
                <a:lnTo>
                  <a:pt x="1602" y="25632"/>
                </a:lnTo>
                <a:lnTo>
                  <a:pt x="638" y="26082"/>
                </a:lnTo>
                <a:lnTo>
                  <a:pt x="0" y="27056"/>
                </a:lnTo>
                <a:lnTo>
                  <a:pt x="115" y="29559"/>
                </a:lnTo>
                <a:lnTo>
                  <a:pt x="1434" y="30700"/>
                </a:lnTo>
                <a:lnTo>
                  <a:pt x="2994" y="30637"/>
                </a:lnTo>
                <a:lnTo>
                  <a:pt x="3403" y="30595"/>
                </a:lnTo>
                <a:lnTo>
                  <a:pt x="3821" y="30501"/>
                </a:lnTo>
                <a:lnTo>
                  <a:pt x="4156" y="30334"/>
                </a:lnTo>
                <a:lnTo>
                  <a:pt x="18731" y="24855"/>
                </a:lnTo>
                <a:lnTo>
                  <a:pt x="34669" y="20202"/>
                </a:lnTo>
                <a:lnTo>
                  <a:pt x="51823" y="16591"/>
                </a:lnTo>
                <a:lnTo>
                  <a:pt x="70050" y="14240"/>
                </a:lnTo>
                <a:lnTo>
                  <a:pt x="69432" y="13622"/>
                </a:lnTo>
                <a:lnTo>
                  <a:pt x="83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154356" y="954474"/>
            <a:ext cx="68541" cy="18868"/>
          </a:xfrm>
          <a:custGeom>
            <a:avLst/>
            <a:gdLst/>
            <a:ahLst/>
            <a:cxnLst/>
            <a:rect l="l" t="t" r="r" b="b"/>
            <a:pathLst>
              <a:path w="113029" h="31115">
                <a:moveTo>
                  <a:pt x="112959" y="0"/>
                </a:moveTo>
                <a:lnTo>
                  <a:pt x="51866" y="5957"/>
                </a:lnTo>
                <a:lnTo>
                  <a:pt x="638" y="26418"/>
                </a:lnTo>
                <a:lnTo>
                  <a:pt x="0" y="27381"/>
                </a:lnTo>
                <a:lnTo>
                  <a:pt x="115" y="29915"/>
                </a:lnTo>
                <a:lnTo>
                  <a:pt x="1434" y="31056"/>
                </a:lnTo>
                <a:lnTo>
                  <a:pt x="3403" y="30951"/>
                </a:lnTo>
                <a:lnTo>
                  <a:pt x="3821" y="30857"/>
                </a:lnTo>
                <a:lnTo>
                  <a:pt x="4156" y="30658"/>
                </a:lnTo>
                <a:lnTo>
                  <a:pt x="24539" y="23348"/>
                </a:lnTo>
                <a:lnTo>
                  <a:pt x="47387" y="17727"/>
                </a:lnTo>
                <a:lnTo>
                  <a:pt x="72333" y="14390"/>
                </a:lnTo>
                <a:lnTo>
                  <a:pt x="99012" y="13936"/>
                </a:lnTo>
                <a:lnTo>
                  <a:pt x="1129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4154356" y="935615"/>
            <a:ext cx="85099" cy="19253"/>
          </a:xfrm>
          <a:custGeom>
            <a:avLst/>
            <a:gdLst/>
            <a:ahLst/>
            <a:cxnLst/>
            <a:rect l="l" t="t" r="r" b="b"/>
            <a:pathLst>
              <a:path w="140334" h="31750">
                <a:moveTo>
                  <a:pt x="94576" y="0"/>
                </a:moveTo>
                <a:lnTo>
                  <a:pt x="28691" y="13946"/>
                </a:lnTo>
                <a:lnTo>
                  <a:pt x="0" y="27807"/>
                </a:lnTo>
                <a:lnTo>
                  <a:pt x="115" y="30362"/>
                </a:lnTo>
                <a:lnTo>
                  <a:pt x="1434" y="31482"/>
                </a:lnTo>
                <a:lnTo>
                  <a:pt x="2994" y="31409"/>
                </a:lnTo>
                <a:lnTo>
                  <a:pt x="3403" y="31409"/>
                </a:lnTo>
                <a:lnTo>
                  <a:pt x="3821" y="31315"/>
                </a:lnTo>
                <a:lnTo>
                  <a:pt x="4156" y="31105"/>
                </a:lnTo>
                <a:lnTo>
                  <a:pt x="28804" y="22509"/>
                </a:lnTo>
                <a:lnTo>
                  <a:pt x="56875" y="16504"/>
                </a:lnTo>
                <a:lnTo>
                  <a:pt x="87746" y="14119"/>
                </a:lnTo>
                <a:lnTo>
                  <a:pt x="129946" y="14119"/>
                </a:lnTo>
                <a:lnTo>
                  <a:pt x="140037" y="4028"/>
                </a:lnTo>
                <a:lnTo>
                  <a:pt x="137398" y="3619"/>
                </a:lnTo>
                <a:lnTo>
                  <a:pt x="134655" y="3253"/>
                </a:lnTo>
                <a:lnTo>
                  <a:pt x="131608" y="2907"/>
                </a:lnTo>
                <a:lnTo>
                  <a:pt x="94576" y="0"/>
                </a:lnTo>
                <a:close/>
              </a:path>
              <a:path w="140334" h="31750">
                <a:moveTo>
                  <a:pt x="127734" y="16331"/>
                </a:moveTo>
                <a:lnTo>
                  <a:pt x="120834" y="16331"/>
                </a:lnTo>
                <a:lnTo>
                  <a:pt x="123043" y="16561"/>
                </a:lnTo>
                <a:lnTo>
                  <a:pt x="126917" y="17148"/>
                </a:lnTo>
                <a:lnTo>
                  <a:pt x="127734" y="16331"/>
                </a:lnTo>
                <a:close/>
              </a:path>
              <a:path w="140334" h="31750">
                <a:moveTo>
                  <a:pt x="129946" y="14119"/>
                </a:moveTo>
                <a:lnTo>
                  <a:pt x="87746" y="14119"/>
                </a:lnTo>
                <a:lnTo>
                  <a:pt x="120792" y="16383"/>
                </a:lnTo>
                <a:lnTo>
                  <a:pt x="127734" y="16331"/>
                </a:lnTo>
                <a:lnTo>
                  <a:pt x="129946" y="14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8056514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7969957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7883400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39908" y="2653130"/>
            <a:ext cx="8526105" cy="1440147"/>
          </a:xfrm>
          <a:prstGeom prst="rect">
            <a:avLst/>
          </a:prstGeom>
        </p:spPr>
        <p:txBody>
          <a:bodyPr vert="horz" wrap="square" lIns="0" tIns="85099" rIns="0" bIns="0" rtlCol="0" anchor="ctr">
            <a:spAutoFit/>
          </a:bodyPr>
          <a:lstStyle/>
          <a:p>
            <a:pPr marL="385" algn="ctr">
              <a:lnSpc>
                <a:spcPct val="100000"/>
              </a:lnSpc>
              <a:spcBef>
                <a:spcPts val="670"/>
              </a:spcBef>
            </a:pPr>
            <a:r>
              <a:rPr lang="ru-RU" spc="76" dirty="0">
                <a:solidFill>
                  <a:schemeClr val="bg1"/>
                </a:solidFill>
              </a:rPr>
              <a:t>Шаг 7. Отвечайте на комментарии к вашим постам</a:t>
            </a:r>
            <a:endParaRPr spc="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075874" y="1718983"/>
            <a:ext cx="8019127" cy="329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Регулярные ответы на комментарии – отличный способ построить действительно заинтересованное и надёжное сообщество в </a:t>
            </a:r>
            <a:r>
              <a:rPr lang="ru-RU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Instagram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Если кто-то тратит своё время, чтобы поделиться своими мыслями с вами, очень важно ответить этому человеку и показать, что вы его слушаете и слышите.</a:t>
            </a: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4" b="93297" l="6540" r="183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0" t="4139" r="80753" b="4018"/>
          <a:stretch/>
        </p:blipFill>
        <p:spPr>
          <a:xfrm>
            <a:off x="1002019" y="134887"/>
            <a:ext cx="2627439" cy="6349643"/>
          </a:xfrm>
          <a:prstGeom prst="rect">
            <a:avLst/>
          </a:prstGeom>
        </p:spPr>
      </p:pic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66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22768" y="1723694"/>
            <a:ext cx="9451615" cy="4215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</a:pP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«завязать» обсуждение в комментариях к вашему посту попросите 2-3 лояльных подписчиков / друзей написать первые комментарии. Подмечено, что люди охотнее </a:t>
            </a:r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поддержат </a:t>
            </a: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начатый диалог, чем сами начнут его.</a:t>
            </a:r>
          </a:p>
          <a:p>
            <a:pPr marL="457200" algn="ctr">
              <a:lnSpc>
                <a:spcPct val="107000"/>
              </a:lnSpc>
              <a:spcAft>
                <a:spcPts val="0"/>
              </a:spcAft>
            </a:pPr>
            <a:endParaRPr lang="ru-RU" sz="3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Подсказка!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50574"/>
          <a:stretch/>
        </p:blipFill>
        <p:spPr>
          <a:xfrm>
            <a:off x="9239535" y="2533252"/>
            <a:ext cx="2856576" cy="43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6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00552" y="695030"/>
            <a:ext cx="4391276" cy="5467532"/>
          </a:xfrm>
          <a:custGeom>
            <a:avLst/>
            <a:gdLst/>
            <a:ahLst/>
            <a:cxnLst/>
            <a:rect l="l" t="t" r="r" b="b"/>
            <a:pathLst>
              <a:path w="7241540" h="9016365">
                <a:moveTo>
                  <a:pt x="7240910" y="0"/>
                </a:moveTo>
                <a:lnTo>
                  <a:pt x="0" y="0"/>
                </a:lnTo>
                <a:lnTo>
                  <a:pt x="0" y="9016249"/>
                </a:lnTo>
                <a:lnTo>
                  <a:pt x="7240910" y="9016249"/>
                </a:lnTo>
                <a:lnTo>
                  <a:pt x="7240910" y="7284102"/>
                </a:lnTo>
                <a:lnTo>
                  <a:pt x="83767" y="7284102"/>
                </a:lnTo>
                <a:lnTo>
                  <a:pt x="73296" y="942379"/>
                </a:lnTo>
                <a:lnTo>
                  <a:pt x="7240910" y="942379"/>
                </a:lnTo>
                <a:lnTo>
                  <a:pt x="7240910" y="0"/>
                </a:lnTo>
                <a:close/>
              </a:path>
              <a:path w="7241540" h="9016365">
                <a:moveTo>
                  <a:pt x="7240910" y="942379"/>
                </a:moveTo>
                <a:lnTo>
                  <a:pt x="7167614" y="942379"/>
                </a:lnTo>
                <a:lnTo>
                  <a:pt x="7167614" y="7284102"/>
                </a:lnTo>
                <a:lnTo>
                  <a:pt x="7240910" y="7284102"/>
                </a:lnTo>
                <a:lnTo>
                  <a:pt x="7240910" y="9423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effectLst/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4129802" y="5660027"/>
            <a:ext cx="338661" cy="5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4143629" y="5772006"/>
            <a:ext cx="30035" cy="46593"/>
          </a:xfrm>
          <a:custGeom>
            <a:avLst/>
            <a:gdLst/>
            <a:ahLst/>
            <a:cxnLst/>
            <a:rect l="l" t="t" r="r" b="b"/>
            <a:pathLst>
              <a:path w="49529" h="76834">
                <a:moveTo>
                  <a:pt x="14592" y="66825"/>
                </a:moveTo>
                <a:lnTo>
                  <a:pt x="8795" y="66825"/>
                </a:lnTo>
                <a:lnTo>
                  <a:pt x="12617" y="73610"/>
                </a:lnTo>
                <a:lnTo>
                  <a:pt x="18564" y="76479"/>
                </a:lnTo>
                <a:lnTo>
                  <a:pt x="25978" y="76479"/>
                </a:lnTo>
                <a:lnTo>
                  <a:pt x="34408" y="74767"/>
                </a:lnTo>
                <a:lnTo>
                  <a:pt x="41786" y="69624"/>
                </a:lnTo>
                <a:lnTo>
                  <a:pt x="42139" y="69045"/>
                </a:lnTo>
                <a:lnTo>
                  <a:pt x="17287" y="69045"/>
                </a:lnTo>
                <a:lnTo>
                  <a:pt x="14592" y="66825"/>
                </a:lnTo>
                <a:close/>
              </a:path>
              <a:path w="49529" h="76834">
                <a:moveTo>
                  <a:pt x="9654" y="0"/>
                </a:moveTo>
                <a:lnTo>
                  <a:pt x="418" y="0"/>
                </a:lnTo>
                <a:lnTo>
                  <a:pt x="320" y="69045"/>
                </a:lnTo>
                <a:lnTo>
                  <a:pt x="209" y="71809"/>
                </a:lnTo>
                <a:lnTo>
                  <a:pt x="0" y="75306"/>
                </a:lnTo>
                <a:lnTo>
                  <a:pt x="8062" y="75306"/>
                </a:lnTo>
                <a:lnTo>
                  <a:pt x="8481" y="66825"/>
                </a:lnTo>
                <a:lnTo>
                  <a:pt x="14592" y="66825"/>
                </a:lnTo>
                <a:lnTo>
                  <a:pt x="11884" y="64594"/>
                </a:lnTo>
                <a:lnTo>
                  <a:pt x="10072" y="58123"/>
                </a:lnTo>
                <a:lnTo>
                  <a:pt x="9863" y="57066"/>
                </a:lnTo>
                <a:lnTo>
                  <a:pt x="9654" y="55893"/>
                </a:lnTo>
                <a:lnTo>
                  <a:pt x="9654" y="44019"/>
                </a:lnTo>
                <a:lnTo>
                  <a:pt x="9968" y="42742"/>
                </a:lnTo>
                <a:lnTo>
                  <a:pt x="10177" y="41684"/>
                </a:lnTo>
                <a:lnTo>
                  <a:pt x="12093" y="34585"/>
                </a:lnTo>
                <a:lnTo>
                  <a:pt x="15290" y="32239"/>
                </a:lnTo>
                <a:lnTo>
                  <a:pt x="9654" y="32239"/>
                </a:lnTo>
                <a:lnTo>
                  <a:pt x="9654" y="0"/>
                </a:lnTo>
                <a:close/>
              </a:path>
              <a:path w="49529" h="76834">
                <a:moveTo>
                  <a:pt x="43084" y="30229"/>
                </a:moveTo>
                <a:lnTo>
                  <a:pt x="34365" y="30229"/>
                </a:lnTo>
                <a:lnTo>
                  <a:pt x="39663" y="39024"/>
                </a:lnTo>
                <a:lnTo>
                  <a:pt x="39663" y="61097"/>
                </a:lnTo>
                <a:lnTo>
                  <a:pt x="33831" y="69045"/>
                </a:lnTo>
                <a:lnTo>
                  <a:pt x="42139" y="69045"/>
                </a:lnTo>
                <a:lnTo>
                  <a:pt x="47016" y="61040"/>
                </a:lnTo>
                <a:lnTo>
                  <a:pt x="49003" y="49003"/>
                </a:lnTo>
                <a:lnTo>
                  <a:pt x="47452" y="38332"/>
                </a:lnTo>
                <a:lnTo>
                  <a:pt x="43084" y="30229"/>
                </a:lnTo>
                <a:close/>
              </a:path>
              <a:path w="49529" h="76834">
                <a:moveTo>
                  <a:pt x="27360" y="22805"/>
                </a:moveTo>
                <a:lnTo>
                  <a:pt x="19088" y="22805"/>
                </a:lnTo>
                <a:lnTo>
                  <a:pt x="13151" y="26522"/>
                </a:lnTo>
                <a:lnTo>
                  <a:pt x="9863" y="32239"/>
                </a:lnTo>
                <a:lnTo>
                  <a:pt x="15290" y="32239"/>
                </a:lnTo>
                <a:lnTo>
                  <a:pt x="18030" y="30229"/>
                </a:lnTo>
                <a:lnTo>
                  <a:pt x="43084" y="30229"/>
                </a:lnTo>
                <a:lnTo>
                  <a:pt x="42992" y="30057"/>
                </a:lnTo>
                <a:lnTo>
                  <a:pt x="36127" y="24706"/>
                </a:lnTo>
                <a:lnTo>
                  <a:pt x="27360" y="228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178223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2" y="38267"/>
                </a:lnTo>
                <a:lnTo>
                  <a:pt x="6697" y="46438"/>
                </a:lnTo>
                <a:lnTo>
                  <a:pt x="14634" y="51703"/>
                </a:lnTo>
                <a:lnTo>
                  <a:pt x="25245" y="53569"/>
                </a:lnTo>
                <a:lnTo>
                  <a:pt x="3341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1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97" y="26093"/>
                </a:lnTo>
                <a:lnTo>
                  <a:pt x="45297" y="24187"/>
                </a:lnTo>
                <a:lnTo>
                  <a:pt x="4500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70" y="6680"/>
                </a:lnTo>
                <a:lnTo>
                  <a:pt x="34461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70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5008" y="21852"/>
                </a:lnTo>
                <a:lnTo>
                  <a:pt x="44338" y="16428"/>
                </a:lnTo>
                <a:lnTo>
                  <a:pt x="40971" y="8556"/>
                </a:lnTo>
                <a:lnTo>
                  <a:pt x="38970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10242" y="5785831"/>
            <a:ext cx="25029" cy="32730"/>
          </a:xfrm>
          <a:custGeom>
            <a:avLst/>
            <a:gdLst/>
            <a:ahLst/>
            <a:cxnLst/>
            <a:rect l="l" t="t" r="r" b="b"/>
            <a:pathLst>
              <a:path w="41275" h="53975">
                <a:moveTo>
                  <a:pt x="36337" y="6900"/>
                </a:moveTo>
                <a:lnTo>
                  <a:pt x="29695" y="6900"/>
                </a:lnTo>
                <a:lnTo>
                  <a:pt x="30868" y="14533"/>
                </a:lnTo>
                <a:lnTo>
                  <a:pt x="30868" y="19842"/>
                </a:lnTo>
                <a:lnTo>
                  <a:pt x="17678" y="21036"/>
                </a:lnTo>
                <a:lnTo>
                  <a:pt x="7997" y="24695"/>
                </a:lnTo>
                <a:lnTo>
                  <a:pt x="2034" y="30703"/>
                </a:lnTo>
                <a:lnTo>
                  <a:pt x="0" y="38941"/>
                </a:lnTo>
                <a:lnTo>
                  <a:pt x="0" y="46354"/>
                </a:lnTo>
                <a:lnTo>
                  <a:pt x="5308" y="53673"/>
                </a:lnTo>
                <a:lnTo>
                  <a:pt x="23015" y="53673"/>
                </a:lnTo>
                <a:lnTo>
                  <a:pt x="28533" y="50071"/>
                </a:lnTo>
                <a:lnTo>
                  <a:pt x="30873" y="46783"/>
                </a:lnTo>
                <a:lnTo>
                  <a:pt x="13360" y="46783"/>
                </a:lnTo>
                <a:lnTo>
                  <a:pt x="9329" y="43914"/>
                </a:lnTo>
                <a:lnTo>
                  <a:pt x="9329" y="27904"/>
                </a:lnTo>
                <a:lnTo>
                  <a:pt x="20899" y="26093"/>
                </a:lnTo>
                <a:lnTo>
                  <a:pt x="40093" y="26093"/>
                </a:lnTo>
                <a:lnTo>
                  <a:pt x="40093" y="21015"/>
                </a:lnTo>
                <a:lnTo>
                  <a:pt x="39252" y="13389"/>
                </a:lnTo>
                <a:lnTo>
                  <a:pt x="36337" y="6900"/>
                </a:lnTo>
                <a:close/>
              </a:path>
              <a:path w="41275" h="53975">
                <a:moveTo>
                  <a:pt x="40162" y="46040"/>
                </a:moveTo>
                <a:lnTo>
                  <a:pt x="31716" y="46040"/>
                </a:lnTo>
                <a:lnTo>
                  <a:pt x="32459" y="52511"/>
                </a:lnTo>
                <a:lnTo>
                  <a:pt x="40941" y="52511"/>
                </a:lnTo>
                <a:lnTo>
                  <a:pt x="40312" y="49003"/>
                </a:lnTo>
                <a:lnTo>
                  <a:pt x="40162" y="46040"/>
                </a:lnTo>
                <a:close/>
              </a:path>
              <a:path w="41275" h="53975">
                <a:moveTo>
                  <a:pt x="40093" y="26093"/>
                </a:moveTo>
                <a:lnTo>
                  <a:pt x="20899" y="26093"/>
                </a:lnTo>
                <a:lnTo>
                  <a:pt x="31077" y="26313"/>
                </a:lnTo>
                <a:lnTo>
                  <a:pt x="31077" y="36176"/>
                </a:lnTo>
                <a:lnTo>
                  <a:pt x="30868" y="37234"/>
                </a:lnTo>
                <a:lnTo>
                  <a:pt x="29067" y="42543"/>
                </a:lnTo>
                <a:lnTo>
                  <a:pt x="24826" y="46783"/>
                </a:lnTo>
                <a:lnTo>
                  <a:pt x="30873" y="46783"/>
                </a:lnTo>
                <a:lnTo>
                  <a:pt x="31402" y="46040"/>
                </a:lnTo>
                <a:lnTo>
                  <a:pt x="40162" y="46040"/>
                </a:lnTo>
                <a:lnTo>
                  <a:pt x="40093" y="26093"/>
                </a:lnTo>
                <a:close/>
              </a:path>
              <a:path w="41275" h="53975">
                <a:moveTo>
                  <a:pt x="20575" y="0"/>
                </a:moveTo>
                <a:lnTo>
                  <a:pt x="14114" y="0"/>
                </a:lnTo>
                <a:lnTo>
                  <a:pt x="7957" y="1811"/>
                </a:lnTo>
                <a:lnTo>
                  <a:pt x="3717" y="4565"/>
                </a:lnTo>
                <a:lnTo>
                  <a:pt x="5832" y="10722"/>
                </a:lnTo>
                <a:lnTo>
                  <a:pt x="9444" y="8387"/>
                </a:lnTo>
                <a:lnTo>
                  <a:pt x="14428" y="6900"/>
                </a:lnTo>
                <a:lnTo>
                  <a:pt x="36337" y="6900"/>
                </a:lnTo>
                <a:lnTo>
                  <a:pt x="36224" y="6647"/>
                </a:lnTo>
                <a:lnTo>
                  <a:pt x="30251" y="1836"/>
                </a:lnTo>
                <a:lnTo>
                  <a:pt x="20575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243486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4275576" y="5777601"/>
            <a:ext cx="18483" cy="40817"/>
          </a:xfrm>
          <a:custGeom>
            <a:avLst/>
            <a:gdLst/>
            <a:ahLst/>
            <a:cxnLst/>
            <a:rect l="l" t="t" r="r" b="b"/>
            <a:pathLst>
              <a:path w="30479" h="67309">
                <a:moveTo>
                  <a:pt x="17067" y="21842"/>
                </a:moveTo>
                <a:lnTo>
                  <a:pt x="7947" y="21842"/>
                </a:lnTo>
                <a:lnTo>
                  <a:pt x="7947" y="55893"/>
                </a:lnTo>
                <a:lnTo>
                  <a:pt x="8900" y="60458"/>
                </a:lnTo>
                <a:lnTo>
                  <a:pt x="11549" y="63223"/>
                </a:lnTo>
                <a:lnTo>
                  <a:pt x="13779" y="65767"/>
                </a:lnTo>
                <a:lnTo>
                  <a:pt x="17276" y="67139"/>
                </a:lnTo>
                <a:lnTo>
                  <a:pt x="25234" y="67139"/>
                </a:lnTo>
                <a:lnTo>
                  <a:pt x="28093" y="66605"/>
                </a:lnTo>
                <a:lnTo>
                  <a:pt x="29904" y="65872"/>
                </a:lnTo>
                <a:lnTo>
                  <a:pt x="29514" y="59506"/>
                </a:lnTo>
                <a:lnTo>
                  <a:pt x="18868" y="59506"/>
                </a:lnTo>
                <a:lnTo>
                  <a:pt x="17067" y="55893"/>
                </a:lnTo>
                <a:lnTo>
                  <a:pt x="17067" y="21842"/>
                </a:lnTo>
                <a:close/>
              </a:path>
              <a:path w="30479" h="67309">
                <a:moveTo>
                  <a:pt x="29475" y="58867"/>
                </a:moveTo>
                <a:lnTo>
                  <a:pt x="28313" y="59191"/>
                </a:lnTo>
                <a:lnTo>
                  <a:pt x="26501" y="59506"/>
                </a:lnTo>
                <a:lnTo>
                  <a:pt x="29514" y="59506"/>
                </a:lnTo>
                <a:lnTo>
                  <a:pt x="29475" y="58867"/>
                </a:lnTo>
                <a:close/>
              </a:path>
              <a:path w="30479" h="67309">
                <a:moveTo>
                  <a:pt x="30428" y="14753"/>
                </a:moveTo>
                <a:lnTo>
                  <a:pt x="0" y="14753"/>
                </a:lnTo>
                <a:lnTo>
                  <a:pt x="0" y="21842"/>
                </a:lnTo>
                <a:lnTo>
                  <a:pt x="30428" y="21842"/>
                </a:lnTo>
                <a:lnTo>
                  <a:pt x="30428" y="14753"/>
                </a:lnTo>
                <a:close/>
              </a:path>
              <a:path w="30479" h="67309">
                <a:moveTo>
                  <a:pt x="17067" y="0"/>
                </a:moveTo>
                <a:lnTo>
                  <a:pt x="7947" y="2439"/>
                </a:lnTo>
                <a:lnTo>
                  <a:pt x="7947" y="14753"/>
                </a:lnTo>
                <a:lnTo>
                  <a:pt x="17067" y="14753"/>
                </a:lnTo>
                <a:lnTo>
                  <a:pt x="17067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296855" y="5786546"/>
            <a:ext cx="29265" cy="45438"/>
          </a:xfrm>
          <a:custGeom>
            <a:avLst/>
            <a:gdLst/>
            <a:ahLst/>
            <a:cxnLst/>
            <a:rect l="l" t="t" r="r" b="b"/>
            <a:pathLst>
              <a:path w="48259" h="74929">
                <a:moveTo>
                  <a:pt x="10188" y="0"/>
                </a:moveTo>
                <a:lnTo>
                  <a:pt x="0" y="0"/>
                </a:lnTo>
                <a:lnTo>
                  <a:pt x="18983" y="47307"/>
                </a:lnTo>
                <a:lnTo>
                  <a:pt x="19413" y="48469"/>
                </a:lnTo>
                <a:lnTo>
                  <a:pt x="19622" y="49213"/>
                </a:lnTo>
                <a:lnTo>
                  <a:pt x="19622" y="50270"/>
                </a:lnTo>
                <a:lnTo>
                  <a:pt x="19308" y="51014"/>
                </a:lnTo>
                <a:lnTo>
                  <a:pt x="16763" y="56741"/>
                </a:lnTo>
                <a:lnTo>
                  <a:pt x="13580" y="60343"/>
                </a:lnTo>
                <a:lnTo>
                  <a:pt x="11036" y="62364"/>
                </a:lnTo>
                <a:lnTo>
                  <a:pt x="8271" y="64699"/>
                </a:lnTo>
                <a:lnTo>
                  <a:pt x="5193" y="66186"/>
                </a:lnTo>
                <a:lnTo>
                  <a:pt x="2869" y="66919"/>
                </a:lnTo>
                <a:lnTo>
                  <a:pt x="5193" y="74772"/>
                </a:lnTo>
                <a:lnTo>
                  <a:pt x="32566" y="40825"/>
                </a:lnTo>
                <a:lnTo>
                  <a:pt x="24711" y="40825"/>
                </a:lnTo>
                <a:lnTo>
                  <a:pt x="23873" y="37758"/>
                </a:lnTo>
                <a:lnTo>
                  <a:pt x="22596" y="33726"/>
                </a:lnTo>
                <a:lnTo>
                  <a:pt x="21356" y="30114"/>
                </a:lnTo>
                <a:lnTo>
                  <a:pt x="10188" y="0"/>
                </a:lnTo>
                <a:close/>
              </a:path>
              <a:path w="48259" h="74929">
                <a:moveTo>
                  <a:pt x="48260" y="0"/>
                </a:moveTo>
                <a:lnTo>
                  <a:pt x="38396" y="0"/>
                </a:lnTo>
                <a:lnTo>
                  <a:pt x="28147" y="30323"/>
                </a:lnTo>
                <a:lnTo>
                  <a:pt x="26941" y="33831"/>
                </a:lnTo>
                <a:lnTo>
                  <a:pt x="25884" y="37758"/>
                </a:lnTo>
                <a:lnTo>
                  <a:pt x="24931" y="40825"/>
                </a:lnTo>
                <a:lnTo>
                  <a:pt x="32566" y="40825"/>
                </a:lnTo>
                <a:lnTo>
                  <a:pt x="34260" y="36595"/>
                </a:lnTo>
                <a:lnTo>
                  <a:pt x="48260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331064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364499" y="5785833"/>
            <a:ext cx="20408" cy="32730"/>
          </a:xfrm>
          <a:custGeom>
            <a:avLst/>
            <a:gdLst/>
            <a:ahLst/>
            <a:cxnLst/>
            <a:rect l="l" t="t" r="r" b="b"/>
            <a:pathLst>
              <a:path w="33654" h="53975">
                <a:moveTo>
                  <a:pt x="2335" y="42962"/>
                </a:moveTo>
                <a:lnTo>
                  <a:pt x="0" y="50071"/>
                </a:lnTo>
                <a:lnTo>
                  <a:pt x="3601" y="52186"/>
                </a:lnTo>
                <a:lnTo>
                  <a:pt x="8806" y="53569"/>
                </a:lnTo>
                <a:lnTo>
                  <a:pt x="26616" y="53569"/>
                </a:lnTo>
                <a:lnTo>
                  <a:pt x="33622" y="47202"/>
                </a:lnTo>
                <a:lnTo>
                  <a:pt x="33622" y="46668"/>
                </a:lnTo>
                <a:lnTo>
                  <a:pt x="9978" y="46668"/>
                </a:lnTo>
                <a:lnTo>
                  <a:pt x="5088" y="44763"/>
                </a:lnTo>
                <a:lnTo>
                  <a:pt x="2335" y="42962"/>
                </a:lnTo>
                <a:close/>
              </a:path>
              <a:path w="33654" h="53975">
                <a:moveTo>
                  <a:pt x="24397" y="0"/>
                </a:moveTo>
                <a:lnTo>
                  <a:pt x="8167" y="0"/>
                </a:lnTo>
                <a:lnTo>
                  <a:pt x="1486" y="6785"/>
                </a:lnTo>
                <a:lnTo>
                  <a:pt x="1486" y="21214"/>
                </a:lnTo>
                <a:lnTo>
                  <a:pt x="5842" y="26313"/>
                </a:lnTo>
                <a:lnTo>
                  <a:pt x="15067" y="29601"/>
                </a:lnTo>
                <a:lnTo>
                  <a:pt x="21957" y="32145"/>
                </a:lnTo>
                <a:lnTo>
                  <a:pt x="24606" y="34585"/>
                </a:lnTo>
                <a:lnTo>
                  <a:pt x="24606" y="43286"/>
                </a:lnTo>
                <a:lnTo>
                  <a:pt x="21423" y="46668"/>
                </a:lnTo>
                <a:lnTo>
                  <a:pt x="33622" y="46668"/>
                </a:lnTo>
                <a:lnTo>
                  <a:pt x="33622" y="30554"/>
                </a:lnTo>
                <a:lnTo>
                  <a:pt x="29067" y="26093"/>
                </a:lnTo>
                <a:lnTo>
                  <a:pt x="13476" y="20156"/>
                </a:lnTo>
                <a:lnTo>
                  <a:pt x="10397" y="18250"/>
                </a:lnTo>
                <a:lnTo>
                  <a:pt x="10397" y="10188"/>
                </a:lnTo>
                <a:lnTo>
                  <a:pt x="13476" y="7005"/>
                </a:lnTo>
                <a:lnTo>
                  <a:pt x="30507" y="7005"/>
                </a:lnTo>
                <a:lnTo>
                  <a:pt x="31821" y="3183"/>
                </a:lnTo>
                <a:lnTo>
                  <a:pt x="28962" y="1486"/>
                </a:lnTo>
                <a:lnTo>
                  <a:pt x="24397" y="0"/>
                </a:lnTo>
                <a:close/>
              </a:path>
              <a:path w="33654" h="53975">
                <a:moveTo>
                  <a:pt x="30507" y="7005"/>
                </a:moveTo>
                <a:lnTo>
                  <a:pt x="23758" y="7005"/>
                </a:lnTo>
                <a:lnTo>
                  <a:pt x="27475" y="8701"/>
                </a:lnTo>
                <a:lnTo>
                  <a:pt x="29486" y="9978"/>
                </a:lnTo>
                <a:lnTo>
                  <a:pt x="30507" y="70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389899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0" y="38267"/>
                </a:lnTo>
                <a:lnTo>
                  <a:pt x="6692" y="46438"/>
                </a:lnTo>
                <a:lnTo>
                  <a:pt x="14626" y="51703"/>
                </a:lnTo>
                <a:lnTo>
                  <a:pt x="25234" y="53569"/>
                </a:lnTo>
                <a:lnTo>
                  <a:pt x="3340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0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86" y="26093"/>
                </a:lnTo>
                <a:lnTo>
                  <a:pt x="45286" y="24187"/>
                </a:lnTo>
                <a:lnTo>
                  <a:pt x="4499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66" y="6680"/>
                </a:lnTo>
                <a:lnTo>
                  <a:pt x="34459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66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4998" y="21852"/>
                </a:lnTo>
                <a:lnTo>
                  <a:pt x="44329" y="16428"/>
                </a:lnTo>
                <a:lnTo>
                  <a:pt x="40966" y="8556"/>
                </a:lnTo>
                <a:lnTo>
                  <a:pt x="38966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4424109" y="5785831"/>
            <a:ext cx="15787" cy="31960"/>
          </a:xfrm>
          <a:custGeom>
            <a:avLst/>
            <a:gdLst/>
            <a:ahLst/>
            <a:cxnLst/>
            <a:rect l="l" t="t" r="r" b="b"/>
            <a:pathLst>
              <a:path w="26034" h="52704">
                <a:moveTo>
                  <a:pt x="8167" y="1183"/>
                </a:moveTo>
                <a:lnTo>
                  <a:pt x="0" y="1183"/>
                </a:lnTo>
                <a:lnTo>
                  <a:pt x="314" y="5947"/>
                </a:lnTo>
                <a:lnTo>
                  <a:pt x="418" y="52511"/>
                </a:lnTo>
                <a:lnTo>
                  <a:pt x="9654" y="52511"/>
                </a:lnTo>
                <a:lnTo>
                  <a:pt x="9654" y="23549"/>
                </a:lnTo>
                <a:lnTo>
                  <a:pt x="9853" y="22072"/>
                </a:lnTo>
                <a:lnTo>
                  <a:pt x="11339" y="13790"/>
                </a:lnTo>
                <a:lnTo>
                  <a:pt x="13719" y="11256"/>
                </a:lnTo>
                <a:lnTo>
                  <a:pt x="8481" y="11256"/>
                </a:lnTo>
                <a:lnTo>
                  <a:pt x="8167" y="1183"/>
                </a:lnTo>
                <a:close/>
              </a:path>
              <a:path w="26034" h="52704">
                <a:moveTo>
                  <a:pt x="24177" y="0"/>
                </a:moveTo>
                <a:lnTo>
                  <a:pt x="16858" y="0"/>
                </a:lnTo>
                <a:lnTo>
                  <a:pt x="11235" y="4355"/>
                </a:lnTo>
                <a:lnTo>
                  <a:pt x="8910" y="11256"/>
                </a:lnTo>
                <a:lnTo>
                  <a:pt x="13719" y="11256"/>
                </a:lnTo>
                <a:lnTo>
                  <a:pt x="16009" y="8816"/>
                </a:lnTo>
                <a:lnTo>
                  <a:pt x="25768" y="8816"/>
                </a:lnTo>
                <a:lnTo>
                  <a:pt x="25768" y="324"/>
                </a:lnTo>
                <a:lnTo>
                  <a:pt x="24920" y="115"/>
                </a:lnTo>
                <a:lnTo>
                  <a:pt x="24177" y="0"/>
                </a:lnTo>
                <a:close/>
              </a:path>
              <a:path w="26034" h="52704">
                <a:moveTo>
                  <a:pt x="25768" y="8816"/>
                </a:moveTo>
                <a:lnTo>
                  <a:pt x="23863" y="8816"/>
                </a:lnTo>
                <a:lnTo>
                  <a:pt x="24815" y="8921"/>
                </a:lnTo>
                <a:lnTo>
                  <a:pt x="25768" y="9130"/>
                </a:lnTo>
                <a:lnTo>
                  <a:pt x="25768" y="8816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4469898" y="5771296"/>
            <a:ext cx="695651" cy="60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4091038" y="5439845"/>
            <a:ext cx="135158" cy="125531"/>
          </a:xfrm>
          <a:custGeom>
            <a:avLst/>
            <a:gdLst/>
            <a:ahLst/>
            <a:cxnLst/>
            <a:rect l="l" t="t" r="r" b="b"/>
            <a:pathLst>
              <a:path w="222884" h="207009">
                <a:moveTo>
                  <a:pt x="64960" y="3"/>
                </a:moveTo>
                <a:lnTo>
                  <a:pt x="40860" y="5346"/>
                </a:lnTo>
                <a:lnTo>
                  <a:pt x="19695" y="19657"/>
                </a:lnTo>
                <a:lnTo>
                  <a:pt x="4923" y="41925"/>
                </a:lnTo>
                <a:lnTo>
                  <a:pt x="0" y="67279"/>
                </a:lnTo>
                <a:lnTo>
                  <a:pt x="4923" y="92633"/>
                </a:lnTo>
                <a:lnTo>
                  <a:pt x="19695" y="114900"/>
                </a:lnTo>
                <a:lnTo>
                  <a:pt x="111221" y="206447"/>
                </a:lnTo>
                <a:lnTo>
                  <a:pt x="126027" y="191642"/>
                </a:lnTo>
                <a:lnTo>
                  <a:pt x="111221" y="191642"/>
                </a:lnTo>
                <a:lnTo>
                  <a:pt x="27098" y="107498"/>
                </a:lnTo>
                <a:lnTo>
                  <a:pt x="14623" y="88687"/>
                </a:lnTo>
                <a:lnTo>
                  <a:pt x="10465" y="67275"/>
                </a:lnTo>
                <a:lnTo>
                  <a:pt x="14623" y="45864"/>
                </a:lnTo>
                <a:lnTo>
                  <a:pt x="45899" y="14588"/>
                </a:lnTo>
                <a:lnTo>
                  <a:pt x="101144" y="10432"/>
                </a:lnTo>
                <a:lnTo>
                  <a:pt x="89306" y="3631"/>
                </a:lnTo>
                <a:lnTo>
                  <a:pt x="64960" y="3"/>
                </a:lnTo>
                <a:close/>
              </a:path>
              <a:path w="222884" h="207009">
                <a:moveTo>
                  <a:pt x="189135" y="10435"/>
                </a:moveTo>
                <a:lnTo>
                  <a:pt x="155141" y="10435"/>
                </a:lnTo>
                <a:lnTo>
                  <a:pt x="176554" y="14591"/>
                </a:lnTo>
                <a:lnTo>
                  <a:pt x="195355" y="27060"/>
                </a:lnTo>
                <a:lnTo>
                  <a:pt x="207835" y="45864"/>
                </a:lnTo>
                <a:lnTo>
                  <a:pt x="211995" y="67279"/>
                </a:lnTo>
                <a:lnTo>
                  <a:pt x="207835" y="88687"/>
                </a:lnTo>
                <a:lnTo>
                  <a:pt x="195355" y="107498"/>
                </a:lnTo>
                <a:lnTo>
                  <a:pt x="111221" y="191642"/>
                </a:lnTo>
                <a:lnTo>
                  <a:pt x="126027" y="191642"/>
                </a:lnTo>
                <a:lnTo>
                  <a:pt x="202768" y="114900"/>
                </a:lnTo>
                <a:lnTo>
                  <a:pt x="217534" y="92633"/>
                </a:lnTo>
                <a:lnTo>
                  <a:pt x="222455" y="67275"/>
                </a:lnTo>
                <a:lnTo>
                  <a:pt x="217534" y="41925"/>
                </a:lnTo>
                <a:lnTo>
                  <a:pt x="202768" y="19657"/>
                </a:lnTo>
                <a:lnTo>
                  <a:pt x="189135" y="10435"/>
                </a:lnTo>
                <a:close/>
              </a:path>
              <a:path w="222884" h="207009">
                <a:moveTo>
                  <a:pt x="101144" y="10432"/>
                </a:moveTo>
                <a:lnTo>
                  <a:pt x="67306" y="10432"/>
                </a:lnTo>
                <a:lnTo>
                  <a:pt x="78180" y="11471"/>
                </a:lnTo>
                <a:lnTo>
                  <a:pt x="88729" y="14591"/>
                </a:lnTo>
                <a:lnTo>
                  <a:pt x="98612" y="19784"/>
                </a:lnTo>
                <a:lnTo>
                  <a:pt x="107525" y="27060"/>
                </a:lnTo>
                <a:lnTo>
                  <a:pt x="111221" y="30756"/>
                </a:lnTo>
                <a:lnTo>
                  <a:pt x="114928" y="27060"/>
                </a:lnTo>
                <a:lnTo>
                  <a:pt x="131269" y="16223"/>
                </a:lnTo>
                <a:lnTo>
                  <a:pt x="111221" y="16223"/>
                </a:lnTo>
                <a:lnTo>
                  <a:pt x="101144" y="10432"/>
                </a:lnTo>
                <a:close/>
              </a:path>
              <a:path w="222884" h="207009">
                <a:moveTo>
                  <a:pt x="157513" y="0"/>
                </a:moveTo>
                <a:lnTo>
                  <a:pt x="133143" y="3631"/>
                </a:lnTo>
                <a:lnTo>
                  <a:pt x="111221" y="16223"/>
                </a:lnTo>
                <a:lnTo>
                  <a:pt x="131269" y="16223"/>
                </a:lnTo>
                <a:lnTo>
                  <a:pt x="133746" y="14588"/>
                </a:lnTo>
                <a:lnTo>
                  <a:pt x="155141" y="10435"/>
                </a:lnTo>
                <a:lnTo>
                  <a:pt x="189135" y="10435"/>
                </a:lnTo>
                <a:lnTo>
                  <a:pt x="181604" y="5344"/>
                </a:lnTo>
                <a:lnTo>
                  <a:pt x="15751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4336886" y="5439614"/>
            <a:ext cx="124375" cy="124375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83849" y="191324"/>
                </a:moveTo>
                <a:lnTo>
                  <a:pt x="150037" y="191324"/>
                </a:lnTo>
                <a:lnTo>
                  <a:pt x="204559" y="204957"/>
                </a:lnTo>
                <a:lnTo>
                  <a:pt x="202641" y="193941"/>
                </a:lnTo>
                <a:lnTo>
                  <a:pt x="194329" y="193941"/>
                </a:lnTo>
                <a:lnTo>
                  <a:pt x="183849" y="191324"/>
                </a:lnTo>
                <a:close/>
              </a:path>
              <a:path w="205104" h="205104">
                <a:moveTo>
                  <a:pt x="101766" y="0"/>
                </a:moveTo>
                <a:lnTo>
                  <a:pt x="62192" y="8011"/>
                </a:lnTo>
                <a:lnTo>
                  <a:pt x="29840" y="29845"/>
                </a:lnTo>
                <a:lnTo>
                  <a:pt x="8010" y="62201"/>
                </a:lnTo>
                <a:lnTo>
                  <a:pt x="0" y="101777"/>
                </a:lnTo>
                <a:lnTo>
                  <a:pt x="8010" y="141356"/>
                </a:lnTo>
                <a:lnTo>
                  <a:pt x="29840" y="173711"/>
                </a:lnTo>
                <a:lnTo>
                  <a:pt x="62192" y="195543"/>
                </a:lnTo>
                <a:lnTo>
                  <a:pt x="101766" y="203554"/>
                </a:lnTo>
                <a:lnTo>
                  <a:pt x="114313" y="202768"/>
                </a:lnTo>
                <a:lnTo>
                  <a:pt x="126644" y="200438"/>
                </a:lnTo>
                <a:lnTo>
                  <a:pt x="138603" y="196609"/>
                </a:lnTo>
                <a:lnTo>
                  <a:pt x="141317" y="195355"/>
                </a:lnTo>
                <a:lnTo>
                  <a:pt x="101766" y="195355"/>
                </a:lnTo>
                <a:lnTo>
                  <a:pt x="64580" y="187646"/>
                </a:lnTo>
                <a:lnTo>
                  <a:pt x="34432" y="166691"/>
                </a:lnTo>
                <a:lnTo>
                  <a:pt x="14577" y="135746"/>
                </a:lnTo>
                <a:lnTo>
                  <a:pt x="8271" y="98070"/>
                </a:lnTo>
                <a:lnTo>
                  <a:pt x="16323" y="63999"/>
                </a:lnTo>
                <a:lnTo>
                  <a:pt x="35827" y="35823"/>
                </a:lnTo>
                <a:lnTo>
                  <a:pt x="64003" y="16321"/>
                </a:lnTo>
                <a:lnTo>
                  <a:pt x="98070" y="8271"/>
                </a:lnTo>
                <a:lnTo>
                  <a:pt x="141727" y="8271"/>
                </a:lnTo>
                <a:lnTo>
                  <a:pt x="141342" y="8011"/>
                </a:lnTo>
                <a:lnTo>
                  <a:pt x="101766" y="0"/>
                </a:lnTo>
                <a:close/>
              </a:path>
              <a:path w="205104" h="205104">
                <a:moveTo>
                  <a:pt x="148759" y="183460"/>
                </a:moveTo>
                <a:lnTo>
                  <a:pt x="146655" y="183868"/>
                </a:lnTo>
                <a:lnTo>
                  <a:pt x="144780" y="184842"/>
                </a:lnTo>
                <a:lnTo>
                  <a:pt x="134553" y="189391"/>
                </a:lnTo>
                <a:lnTo>
                  <a:pt x="123890" y="192682"/>
                </a:lnTo>
                <a:lnTo>
                  <a:pt x="112918" y="194681"/>
                </a:lnTo>
                <a:lnTo>
                  <a:pt x="101766" y="195355"/>
                </a:lnTo>
                <a:lnTo>
                  <a:pt x="141317" y="195355"/>
                </a:lnTo>
                <a:lnTo>
                  <a:pt x="150037" y="191324"/>
                </a:lnTo>
                <a:lnTo>
                  <a:pt x="183849" y="191324"/>
                </a:lnTo>
                <a:lnTo>
                  <a:pt x="158110" y="184894"/>
                </a:lnTo>
                <a:lnTo>
                  <a:pt x="156979" y="184675"/>
                </a:lnTo>
                <a:lnTo>
                  <a:pt x="148759" y="183460"/>
                </a:lnTo>
                <a:close/>
              </a:path>
              <a:path w="205104" h="205104">
                <a:moveTo>
                  <a:pt x="141727" y="8271"/>
                </a:moveTo>
                <a:lnTo>
                  <a:pt x="98070" y="8271"/>
                </a:lnTo>
                <a:lnTo>
                  <a:pt x="135745" y="14584"/>
                </a:lnTo>
                <a:lnTo>
                  <a:pt x="166686" y="34445"/>
                </a:lnTo>
                <a:lnTo>
                  <a:pt x="187637" y="64595"/>
                </a:lnTo>
                <a:lnTo>
                  <a:pt x="195344" y="101777"/>
                </a:lnTo>
                <a:lnTo>
                  <a:pt x="194900" y="110870"/>
                </a:lnTo>
                <a:lnTo>
                  <a:pt x="193571" y="119823"/>
                </a:lnTo>
                <a:lnTo>
                  <a:pt x="191364" y="128611"/>
                </a:lnTo>
                <a:lnTo>
                  <a:pt x="188287" y="137210"/>
                </a:lnTo>
                <a:lnTo>
                  <a:pt x="186852" y="140676"/>
                </a:lnTo>
                <a:lnTo>
                  <a:pt x="186172" y="144393"/>
                </a:lnTo>
                <a:lnTo>
                  <a:pt x="187041" y="151806"/>
                </a:lnTo>
                <a:lnTo>
                  <a:pt x="187208" y="153084"/>
                </a:lnTo>
                <a:lnTo>
                  <a:pt x="194329" y="193941"/>
                </a:lnTo>
                <a:lnTo>
                  <a:pt x="202641" y="193941"/>
                </a:lnTo>
                <a:lnTo>
                  <a:pt x="194035" y="144508"/>
                </a:lnTo>
                <a:lnTo>
                  <a:pt x="198185" y="134193"/>
                </a:lnTo>
                <a:lnTo>
                  <a:pt x="201157" y="123610"/>
                </a:lnTo>
                <a:lnTo>
                  <a:pt x="202945" y="112793"/>
                </a:lnTo>
                <a:lnTo>
                  <a:pt x="203543" y="101777"/>
                </a:lnTo>
                <a:lnTo>
                  <a:pt x="195531" y="62201"/>
                </a:lnTo>
                <a:lnTo>
                  <a:pt x="173697" y="29845"/>
                </a:lnTo>
                <a:lnTo>
                  <a:pt x="141727" y="827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590531" y="5441351"/>
            <a:ext cx="104738" cy="117830"/>
          </a:xfrm>
          <a:custGeom>
            <a:avLst/>
            <a:gdLst/>
            <a:ahLst/>
            <a:cxnLst/>
            <a:rect l="l" t="t" r="r" b="b"/>
            <a:pathLst>
              <a:path w="172720" h="194309">
                <a:moveTo>
                  <a:pt x="115263" y="0"/>
                </a:moveTo>
                <a:lnTo>
                  <a:pt x="109117" y="5434"/>
                </a:lnTo>
                <a:lnTo>
                  <a:pt x="157911" y="60605"/>
                </a:lnTo>
                <a:lnTo>
                  <a:pt x="63013" y="60605"/>
                </a:lnTo>
                <a:lnTo>
                  <a:pt x="27345" y="70748"/>
                </a:lnTo>
                <a:lnTo>
                  <a:pt x="8556" y="93118"/>
                </a:lnTo>
                <a:lnTo>
                  <a:pt x="1242" y="115624"/>
                </a:lnTo>
                <a:lnTo>
                  <a:pt x="0" y="126174"/>
                </a:lnTo>
                <a:lnTo>
                  <a:pt x="0" y="193784"/>
                </a:lnTo>
                <a:lnTo>
                  <a:pt x="8198" y="193784"/>
                </a:lnTo>
                <a:lnTo>
                  <a:pt x="8206" y="126174"/>
                </a:lnTo>
                <a:lnTo>
                  <a:pt x="9318" y="116280"/>
                </a:lnTo>
                <a:lnTo>
                  <a:pt x="15714" y="96641"/>
                </a:lnTo>
                <a:lnTo>
                  <a:pt x="32055" y="77441"/>
                </a:lnTo>
                <a:lnTo>
                  <a:pt x="63013" y="68793"/>
                </a:lnTo>
                <a:lnTo>
                  <a:pt x="168584" y="68793"/>
                </a:lnTo>
                <a:lnTo>
                  <a:pt x="172382" y="64594"/>
                </a:lnTo>
                <a:lnTo>
                  <a:pt x="115263" y="0"/>
                </a:lnTo>
                <a:close/>
              </a:path>
              <a:path w="172720" h="194309">
                <a:moveTo>
                  <a:pt x="168584" y="68793"/>
                </a:moveTo>
                <a:lnTo>
                  <a:pt x="157482" y="68793"/>
                </a:lnTo>
                <a:lnTo>
                  <a:pt x="107965" y="123357"/>
                </a:lnTo>
                <a:lnTo>
                  <a:pt x="113137" y="130090"/>
                </a:lnTo>
                <a:lnTo>
                  <a:pt x="168584" y="6879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497605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65" y="0"/>
                </a:moveTo>
                <a:lnTo>
                  <a:pt x="26111" y="2542"/>
                </a:lnTo>
                <a:lnTo>
                  <a:pt x="12893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3" y="71974"/>
                </a:lnTo>
                <a:lnTo>
                  <a:pt x="26111" y="79704"/>
                </a:lnTo>
                <a:lnTo>
                  <a:pt x="41265" y="82290"/>
                </a:lnTo>
                <a:lnTo>
                  <a:pt x="54021" y="80507"/>
                </a:lnTo>
                <a:lnTo>
                  <a:pt x="65596" y="74864"/>
                </a:lnTo>
                <a:lnTo>
                  <a:pt x="74542" y="64921"/>
                </a:lnTo>
                <a:lnTo>
                  <a:pt x="75167" y="63034"/>
                </a:lnTo>
                <a:lnTo>
                  <a:pt x="41265" y="63034"/>
                </a:lnTo>
                <a:lnTo>
                  <a:pt x="32909" y="61251"/>
                </a:lnTo>
                <a:lnTo>
                  <a:pt x="26551" y="56455"/>
                </a:lnTo>
                <a:lnTo>
                  <a:pt x="22506" y="49477"/>
                </a:lnTo>
                <a:lnTo>
                  <a:pt x="21088" y="41150"/>
                </a:lnTo>
                <a:lnTo>
                  <a:pt x="22521" y="32050"/>
                </a:lnTo>
                <a:lnTo>
                  <a:pt x="26590" y="25068"/>
                </a:lnTo>
                <a:lnTo>
                  <a:pt x="32953" y="20593"/>
                </a:lnTo>
                <a:lnTo>
                  <a:pt x="41265" y="19015"/>
                </a:lnTo>
                <a:lnTo>
                  <a:pt x="75088" y="19015"/>
                </a:lnTo>
                <a:lnTo>
                  <a:pt x="74262" y="16680"/>
                </a:lnTo>
                <a:lnTo>
                  <a:pt x="65263" y="7190"/>
                </a:lnTo>
                <a:lnTo>
                  <a:pt x="53742" y="1742"/>
                </a:lnTo>
                <a:lnTo>
                  <a:pt x="41265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19" y="59013"/>
                </a:lnTo>
                <a:lnTo>
                  <a:pt x="49998" y="63034"/>
                </a:lnTo>
                <a:lnTo>
                  <a:pt x="75167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88" y="19015"/>
                </a:moveTo>
                <a:lnTo>
                  <a:pt x="49883" y="19015"/>
                </a:lnTo>
                <a:lnTo>
                  <a:pt x="56008" y="22240"/>
                </a:lnTo>
                <a:lnTo>
                  <a:pt x="58877" y="30543"/>
                </a:lnTo>
                <a:lnTo>
                  <a:pt x="79170" y="30543"/>
                </a:lnTo>
                <a:lnTo>
                  <a:pt x="75088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549042" y="955357"/>
            <a:ext cx="50443" cy="50829"/>
          </a:xfrm>
          <a:custGeom>
            <a:avLst/>
            <a:gdLst/>
            <a:ahLst/>
            <a:cxnLst/>
            <a:rect l="l" t="t" r="r" b="b"/>
            <a:pathLst>
              <a:path w="83184" h="83819">
                <a:moveTo>
                  <a:pt x="41590" y="0"/>
                </a:moveTo>
                <a:lnTo>
                  <a:pt x="26234" y="2631"/>
                </a:lnTo>
                <a:lnTo>
                  <a:pt x="12922" y="10512"/>
                </a:lnTo>
                <a:lnTo>
                  <a:pt x="3546" y="23624"/>
                </a:lnTo>
                <a:lnTo>
                  <a:pt x="0" y="41946"/>
                </a:lnTo>
                <a:lnTo>
                  <a:pt x="3444" y="60288"/>
                </a:lnTo>
                <a:lnTo>
                  <a:pt x="12622" y="73352"/>
                </a:lnTo>
                <a:lnTo>
                  <a:pt x="25797" y="81168"/>
                </a:lnTo>
                <a:lnTo>
                  <a:pt x="41234" y="83767"/>
                </a:lnTo>
                <a:lnTo>
                  <a:pt x="58028" y="80701"/>
                </a:lnTo>
                <a:lnTo>
                  <a:pt x="71147" y="72107"/>
                </a:lnTo>
                <a:lnTo>
                  <a:pt x="76492" y="63830"/>
                </a:lnTo>
                <a:lnTo>
                  <a:pt x="41359" y="63830"/>
                </a:lnTo>
                <a:lnTo>
                  <a:pt x="33813" y="62435"/>
                </a:lnTo>
                <a:lnTo>
                  <a:pt x="27327" y="58287"/>
                </a:lnTo>
                <a:lnTo>
                  <a:pt x="22787" y="51439"/>
                </a:lnTo>
                <a:lnTo>
                  <a:pt x="21077" y="41946"/>
                </a:lnTo>
                <a:lnTo>
                  <a:pt x="22810" y="32301"/>
                </a:lnTo>
                <a:lnTo>
                  <a:pt x="27407" y="25466"/>
                </a:lnTo>
                <a:lnTo>
                  <a:pt x="33967" y="21398"/>
                </a:lnTo>
                <a:lnTo>
                  <a:pt x="41590" y="20051"/>
                </a:lnTo>
                <a:lnTo>
                  <a:pt x="76669" y="20051"/>
                </a:lnTo>
                <a:lnTo>
                  <a:pt x="69899" y="10512"/>
                </a:lnTo>
                <a:lnTo>
                  <a:pt x="56725" y="2631"/>
                </a:lnTo>
                <a:lnTo>
                  <a:pt x="41590" y="0"/>
                </a:lnTo>
                <a:close/>
              </a:path>
              <a:path w="83184" h="83819">
                <a:moveTo>
                  <a:pt x="76669" y="20051"/>
                </a:moveTo>
                <a:lnTo>
                  <a:pt x="41590" y="20051"/>
                </a:lnTo>
                <a:lnTo>
                  <a:pt x="48955" y="21445"/>
                </a:lnTo>
                <a:lnTo>
                  <a:pt x="55377" y="25592"/>
                </a:lnTo>
                <a:lnTo>
                  <a:pt x="59919" y="32442"/>
                </a:lnTo>
                <a:lnTo>
                  <a:pt x="61642" y="41946"/>
                </a:lnTo>
                <a:lnTo>
                  <a:pt x="59883" y="51439"/>
                </a:lnTo>
                <a:lnTo>
                  <a:pt x="55262" y="58287"/>
                </a:lnTo>
                <a:lnTo>
                  <a:pt x="48760" y="62435"/>
                </a:lnTo>
                <a:lnTo>
                  <a:pt x="41359" y="63830"/>
                </a:lnTo>
                <a:lnTo>
                  <a:pt x="76492" y="63830"/>
                </a:lnTo>
                <a:lnTo>
                  <a:pt x="79683" y="58888"/>
                </a:lnTo>
                <a:lnTo>
                  <a:pt x="82730" y="41946"/>
                </a:lnTo>
                <a:lnTo>
                  <a:pt x="79204" y="23624"/>
                </a:lnTo>
                <a:lnTo>
                  <a:pt x="76669" y="2005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4605502" y="956237"/>
            <a:ext cx="41587" cy="49288"/>
          </a:xfrm>
          <a:custGeom>
            <a:avLst/>
            <a:gdLst/>
            <a:ahLst/>
            <a:cxnLst/>
            <a:rect l="l" t="t" r="r" b="b"/>
            <a:pathLst>
              <a:path w="68579" h="81280">
                <a:moveTo>
                  <a:pt x="26629" y="0"/>
                </a:moveTo>
                <a:lnTo>
                  <a:pt x="0" y="48"/>
                </a:lnTo>
                <a:lnTo>
                  <a:pt x="0" y="80705"/>
                </a:lnTo>
                <a:lnTo>
                  <a:pt x="21067" y="80705"/>
                </a:lnTo>
                <a:lnTo>
                  <a:pt x="21067" y="55460"/>
                </a:lnTo>
                <a:lnTo>
                  <a:pt x="54606" y="55460"/>
                </a:lnTo>
                <a:lnTo>
                  <a:pt x="52553" y="52130"/>
                </a:lnTo>
                <a:lnTo>
                  <a:pt x="57755" y="47471"/>
                </a:lnTo>
                <a:lnTo>
                  <a:pt x="61473" y="41805"/>
                </a:lnTo>
                <a:lnTo>
                  <a:pt x="62711" y="38298"/>
                </a:lnTo>
                <a:lnTo>
                  <a:pt x="20753" y="38298"/>
                </a:lnTo>
                <a:lnTo>
                  <a:pt x="20753" y="18362"/>
                </a:lnTo>
                <a:lnTo>
                  <a:pt x="62777" y="18362"/>
                </a:lnTo>
                <a:lnTo>
                  <a:pt x="62744" y="18168"/>
                </a:lnTo>
                <a:lnTo>
                  <a:pt x="57328" y="9014"/>
                </a:lnTo>
                <a:lnTo>
                  <a:pt x="48259" y="2518"/>
                </a:lnTo>
                <a:lnTo>
                  <a:pt x="35506" y="48"/>
                </a:lnTo>
                <a:lnTo>
                  <a:pt x="26629" y="0"/>
                </a:lnTo>
                <a:close/>
              </a:path>
              <a:path w="68579" h="81280">
                <a:moveTo>
                  <a:pt x="54606" y="55460"/>
                </a:moveTo>
                <a:lnTo>
                  <a:pt x="32156" y="55460"/>
                </a:lnTo>
                <a:lnTo>
                  <a:pt x="45977" y="80705"/>
                </a:lnTo>
                <a:lnTo>
                  <a:pt x="68332" y="80705"/>
                </a:lnTo>
                <a:lnTo>
                  <a:pt x="68332" y="77721"/>
                </a:lnTo>
                <a:lnTo>
                  <a:pt x="54606" y="55460"/>
                </a:lnTo>
                <a:close/>
              </a:path>
              <a:path w="68579" h="81280">
                <a:moveTo>
                  <a:pt x="62777" y="18362"/>
                </a:moveTo>
                <a:lnTo>
                  <a:pt x="41370" y="18362"/>
                </a:lnTo>
                <a:lnTo>
                  <a:pt x="44134" y="23084"/>
                </a:lnTo>
                <a:lnTo>
                  <a:pt x="44134" y="33241"/>
                </a:lnTo>
                <a:lnTo>
                  <a:pt x="41265" y="38298"/>
                </a:lnTo>
                <a:lnTo>
                  <a:pt x="62711" y="38298"/>
                </a:lnTo>
                <a:lnTo>
                  <a:pt x="63727" y="35422"/>
                </a:lnTo>
                <a:lnTo>
                  <a:pt x="64542" y="28613"/>
                </a:lnTo>
                <a:lnTo>
                  <a:pt x="62777" y="18362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4648489" y="955838"/>
            <a:ext cx="50829" cy="49673"/>
          </a:xfrm>
          <a:custGeom>
            <a:avLst/>
            <a:gdLst/>
            <a:ahLst/>
            <a:cxnLst/>
            <a:rect l="l" t="t" r="r" b="b"/>
            <a:pathLst>
              <a:path w="83820" h="81914">
                <a:moveTo>
                  <a:pt x="46679" y="0"/>
                </a:moveTo>
                <a:lnTo>
                  <a:pt x="37004" y="0"/>
                </a:lnTo>
                <a:lnTo>
                  <a:pt x="0" y="78594"/>
                </a:lnTo>
                <a:lnTo>
                  <a:pt x="0" y="81494"/>
                </a:lnTo>
                <a:lnTo>
                  <a:pt x="22020" y="81494"/>
                </a:lnTo>
                <a:lnTo>
                  <a:pt x="26627" y="71453"/>
                </a:lnTo>
                <a:lnTo>
                  <a:pt x="79997" y="71453"/>
                </a:lnTo>
                <a:lnTo>
                  <a:pt x="71780" y="53830"/>
                </a:lnTo>
                <a:lnTo>
                  <a:pt x="33412" y="53830"/>
                </a:lnTo>
                <a:lnTo>
                  <a:pt x="41705" y="34365"/>
                </a:lnTo>
                <a:lnTo>
                  <a:pt x="62703" y="34365"/>
                </a:lnTo>
                <a:lnTo>
                  <a:pt x="46679" y="0"/>
                </a:lnTo>
                <a:close/>
              </a:path>
              <a:path w="83820" h="81914">
                <a:moveTo>
                  <a:pt x="79997" y="71453"/>
                </a:moveTo>
                <a:lnTo>
                  <a:pt x="56815" y="71453"/>
                </a:lnTo>
                <a:lnTo>
                  <a:pt x="61558" y="81494"/>
                </a:lnTo>
                <a:lnTo>
                  <a:pt x="83327" y="81494"/>
                </a:lnTo>
                <a:lnTo>
                  <a:pt x="83327" y="78594"/>
                </a:lnTo>
                <a:lnTo>
                  <a:pt x="79997" y="71453"/>
                </a:lnTo>
                <a:close/>
              </a:path>
              <a:path w="83820" h="81914">
                <a:moveTo>
                  <a:pt x="62703" y="34365"/>
                </a:moveTo>
                <a:lnTo>
                  <a:pt x="41705" y="34365"/>
                </a:lnTo>
                <a:lnTo>
                  <a:pt x="50134" y="53830"/>
                </a:lnTo>
                <a:lnTo>
                  <a:pt x="71780" y="53830"/>
                </a:lnTo>
                <a:lnTo>
                  <a:pt x="62703" y="3436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4702232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98" y="0"/>
                </a:moveTo>
                <a:lnTo>
                  <a:pt x="0" y="0"/>
                </a:lnTo>
                <a:lnTo>
                  <a:pt x="0" y="80678"/>
                </a:lnTo>
                <a:lnTo>
                  <a:pt x="50249" y="80678"/>
                </a:lnTo>
                <a:lnTo>
                  <a:pt x="50249" y="61767"/>
                </a:lnTo>
                <a:lnTo>
                  <a:pt x="21098" y="61767"/>
                </a:lnTo>
                <a:lnTo>
                  <a:pt x="2109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4750532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76" y="0"/>
                </a:moveTo>
                <a:lnTo>
                  <a:pt x="26115" y="2542"/>
                </a:lnTo>
                <a:lnTo>
                  <a:pt x="12894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4" y="71974"/>
                </a:lnTo>
                <a:lnTo>
                  <a:pt x="26115" y="79704"/>
                </a:lnTo>
                <a:lnTo>
                  <a:pt x="41276" y="82290"/>
                </a:lnTo>
                <a:lnTo>
                  <a:pt x="54036" y="80507"/>
                </a:lnTo>
                <a:lnTo>
                  <a:pt x="65609" y="74864"/>
                </a:lnTo>
                <a:lnTo>
                  <a:pt x="74549" y="64921"/>
                </a:lnTo>
                <a:lnTo>
                  <a:pt x="75174" y="63034"/>
                </a:lnTo>
                <a:lnTo>
                  <a:pt x="41276" y="63034"/>
                </a:lnTo>
                <a:lnTo>
                  <a:pt x="32919" y="61251"/>
                </a:lnTo>
                <a:lnTo>
                  <a:pt x="26562" y="56455"/>
                </a:lnTo>
                <a:lnTo>
                  <a:pt x="22516" y="49477"/>
                </a:lnTo>
                <a:lnTo>
                  <a:pt x="21098" y="41150"/>
                </a:lnTo>
                <a:lnTo>
                  <a:pt x="22533" y="32050"/>
                </a:lnTo>
                <a:lnTo>
                  <a:pt x="26605" y="25068"/>
                </a:lnTo>
                <a:lnTo>
                  <a:pt x="32968" y="20593"/>
                </a:lnTo>
                <a:lnTo>
                  <a:pt x="41276" y="19015"/>
                </a:lnTo>
                <a:lnTo>
                  <a:pt x="75099" y="19015"/>
                </a:lnTo>
                <a:lnTo>
                  <a:pt x="74272" y="16680"/>
                </a:lnTo>
                <a:lnTo>
                  <a:pt x="65274" y="7190"/>
                </a:lnTo>
                <a:lnTo>
                  <a:pt x="53752" y="1742"/>
                </a:lnTo>
                <a:lnTo>
                  <a:pt x="41276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30" y="59013"/>
                </a:lnTo>
                <a:lnTo>
                  <a:pt x="50019" y="63034"/>
                </a:lnTo>
                <a:lnTo>
                  <a:pt x="75174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99" y="19015"/>
                </a:moveTo>
                <a:lnTo>
                  <a:pt x="49893" y="19015"/>
                </a:lnTo>
                <a:lnTo>
                  <a:pt x="56019" y="22240"/>
                </a:lnTo>
                <a:lnTo>
                  <a:pt x="58898" y="30543"/>
                </a:lnTo>
                <a:lnTo>
                  <a:pt x="79180" y="30543"/>
                </a:lnTo>
                <a:lnTo>
                  <a:pt x="75099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4804601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88" y="0"/>
                </a:moveTo>
                <a:lnTo>
                  <a:pt x="0" y="0"/>
                </a:lnTo>
                <a:lnTo>
                  <a:pt x="0" y="80678"/>
                </a:lnTo>
                <a:lnTo>
                  <a:pt x="50239" y="80678"/>
                </a:lnTo>
                <a:lnTo>
                  <a:pt x="50239" y="61767"/>
                </a:lnTo>
                <a:lnTo>
                  <a:pt x="21088" y="61767"/>
                </a:lnTo>
                <a:lnTo>
                  <a:pt x="2108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4838740" y="956331"/>
            <a:ext cx="40047" cy="49673"/>
          </a:xfrm>
          <a:custGeom>
            <a:avLst/>
            <a:gdLst/>
            <a:ahLst/>
            <a:cxnLst/>
            <a:rect l="l" t="t" r="r" b="b"/>
            <a:pathLst>
              <a:path w="66040" h="81914">
                <a:moveTo>
                  <a:pt x="21098" y="0"/>
                </a:moveTo>
                <a:lnTo>
                  <a:pt x="0" y="0"/>
                </a:lnTo>
                <a:lnTo>
                  <a:pt x="0" y="54050"/>
                </a:lnTo>
                <a:lnTo>
                  <a:pt x="2733" y="66000"/>
                </a:lnTo>
                <a:lnTo>
                  <a:pt x="10025" y="74658"/>
                </a:lnTo>
                <a:lnTo>
                  <a:pt x="20514" y="79926"/>
                </a:lnTo>
                <a:lnTo>
                  <a:pt x="32836" y="81704"/>
                </a:lnTo>
                <a:lnTo>
                  <a:pt x="45084" y="79926"/>
                </a:lnTo>
                <a:lnTo>
                  <a:pt x="55502" y="74658"/>
                </a:lnTo>
                <a:lnTo>
                  <a:pt x="62741" y="66000"/>
                </a:lnTo>
                <a:lnTo>
                  <a:pt x="63388" y="63149"/>
                </a:lnTo>
                <a:lnTo>
                  <a:pt x="26973" y="63149"/>
                </a:lnTo>
                <a:lnTo>
                  <a:pt x="21098" y="60270"/>
                </a:lnTo>
                <a:lnTo>
                  <a:pt x="21098" y="0"/>
                </a:lnTo>
                <a:close/>
              </a:path>
              <a:path w="66040" h="81914">
                <a:moveTo>
                  <a:pt x="65453" y="0"/>
                </a:moveTo>
                <a:lnTo>
                  <a:pt x="44605" y="0"/>
                </a:lnTo>
                <a:lnTo>
                  <a:pt x="44605" y="60270"/>
                </a:lnTo>
                <a:lnTo>
                  <a:pt x="38616" y="63149"/>
                </a:lnTo>
                <a:lnTo>
                  <a:pt x="63388" y="63149"/>
                </a:lnTo>
                <a:lnTo>
                  <a:pt x="65453" y="54050"/>
                </a:lnTo>
                <a:lnTo>
                  <a:pt x="6545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887093" y="956128"/>
            <a:ext cx="39276" cy="48903"/>
          </a:xfrm>
          <a:custGeom>
            <a:avLst/>
            <a:gdLst/>
            <a:ahLst/>
            <a:cxnLst/>
            <a:rect l="l" t="t" r="r" b="b"/>
            <a:pathLst>
              <a:path w="64770" h="80644">
                <a:moveTo>
                  <a:pt x="35601" y="0"/>
                </a:moveTo>
                <a:lnTo>
                  <a:pt x="0" y="0"/>
                </a:lnTo>
                <a:lnTo>
                  <a:pt x="0" y="80542"/>
                </a:lnTo>
                <a:lnTo>
                  <a:pt x="38846" y="80542"/>
                </a:lnTo>
                <a:lnTo>
                  <a:pt x="49841" y="78653"/>
                </a:lnTo>
                <a:lnTo>
                  <a:pt x="57856" y="73462"/>
                </a:lnTo>
                <a:lnTo>
                  <a:pt x="62762" y="65677"/>
                </a:lnTo>
                <a:lnTo>
                  <a:pt x="63356" y="62228"/>
                </a:lnTo>
                <a:lnTo>
                  <a:pt x="21088" y="62228"/>
                </a:lnTo>
                <a:lnTo>
                  <a:pt x="21088" y="48857"/>
                </a:lnTo>
                <a:lnTo>
                  <a:pt x="64427" y="48857"/>
                </a:lnTo>
                <a:lnTo>
                  <a:pt x="64427" y="48626"/>
                </a:lnTo>
                <a:lnTo>
                  <a:pt x="60951" y="42051"/>
                </a:lnTo>
                <a:lnTo>
                  <a:pt x="54417" y="38700"/>
                </a:lnTo>
                <a:lnTo>
                  <a:pt x="58438" y="35485"/>
                </a:lnTo>
                <a:lnTo>
                  <a:pt x="60140" y="31800"/>
                </a:lnTo>
                <a:lnTo>
                  <a:pt x="21088" y="31800"/>
                </a:lnTo>
                <a:lnTo>
                  <a:pt x="21088" y="18313"/>
                </a:lnTo>
                <a:lnTo>
                  <a:pt x="59908" y="18313"/>
                </a:lnTo>
                <a:lnTo>
                  <a:pt x="59220" y="14581"/>
                </a:lnTo>
                <a:lnTo>
                  <a:pt x="53968" y="6770"/>
                </a:lnTo>
                <a:lnTo>
                  <a:pt x="45906" y="1765"/>
                </a:lnTo>
                <a:lnTo>
                  <a:pt x="35601" y="0"/>
                </a:lnTo>
                <a:close/>
              </a:path>
              <a:path w="64770" h="80644">
                <a:moveTo>
                  <a:pt x="64427" y="48857"/>
                </a:moveTo>
                <a:lnTo>
                  <a:pt x="38616" y="48857"/>
                </a:lnTo>
                <a:lnTo>
                  <a:pt x="39653" y="49192"/>
                </a:lnTo>
                <a:lnTo>
                  <a:pt x="40658" y="49652"/>
                </a:lnTo>
                <a:lnTo>
                  <a:pt x="42647" y="51035"/>
                </a:lnTo>
                <a:lnTo>
                  <a:pt x="43684" y="53579"/>
                </a:lnTo>
                <a:lnTo>
                  <a:pt x="43569" y="56008"/>
                </a:lnTo>
                <a:lnTo>
                  <a:pt x="43223" y="59223"/>
                </a:lnTo>
                <a:lnTo>
                  <a:pt x="41370" y="62228"/>
                </a:lnTo>
                <a:lnTo>
                  <a:pt x="63356" y="62228"/>
                </a:lnTo>
                <a:lnTo>
                  <a:pt x="64427" y="56008"/>
                </a:lnTo>
                <a:lnTo>
                  <a:pt x="64427" y="48857"/>
                </a:lnTo>
                <a:close/>
              </a:path>
              <a:path w="64770" h="80644">
                <a:moveTo>
                  <a:pt x="59908" y="18313"/>
                </a:moveTo>
                <a:lnTo>
                  <a:pt x="38386" y="18313"/>
                </a:lnTo>
                <a:lnTo>
                  <a:pt x="40459" y="21884"/>
                </a:lnTo>
                <a:lnTo>
                  <a:pt x="40344" y="25465"/>
                </a:lnTo>
                <a:lnTo>
                  <a:pt x="40218" y="28679"/>
                </a:lnTo>
                <a:lnTo>
                  <a:pt x="38145" y="31800"/>
                </a:lnTo>
                <a:lnTo>
                  <a:pt x="60140" y="31800"/>
                </a:lnTo>
                <a:lnTo>
                  <a:pt x="61097" y="29726"/>
                </a:lnTo>
                <a:lnTo>
                  <a:pt x="61097" y="24763"/>
                </a:lnTo>
                <a:lnTo>
                  <a:pt x="59908" y="1831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103596" y="831543"/>
            <a:ext cx="298425" cy="298810"/>
          </a:xfrm>
          <a:custGeom>
            <a:avLst/>
            <a:gdLst/>
            <a:ahLst/>
            <a:cxnLst/>
            <a:rect l="l" t="t" r="r" b="b"/>
            <a:pathLst>
              <a:path w="492125" h="492760">
                <a:moveTo>
                  <a:pt x="246055" y="0"/>
                </a:moveTo>
                <a:lnTo>
                  <a:pt x="196467" y="4999"/>
                </a:lnTo>
                <a:lnTo>
                  <a:pt x="150280" y="19336"/>
                </a:lnTo>
                <a:lnTo>
                  <a:pt x="108484" y="42023"/>
                </a:lnTo>
                <a:lnTo>
                  <a:pt x="72068" y="72069"/>
                </a:lnTo>
                <a:lnTo>
                  <a:pt x="42022" y="108486"/>
                </a:lnTo>
                <a:lnTo>
                  <a:pt x="19336" y="150284"/>
                </a:lnTo>
                <a:lnTo>
                  <a:pt x="4999" y="196474"/>
                </a:lnTo>
                <a:lnTo>
                  <a:pt x="0" y="246065"/>
                </a:lnTo>
                <a:lnTo>
                  <a:pt x="4999" y="295657"/>
                </a:lnTo>
                <a:lnTo>
                  <a:pt x="19336" y="341847"/>
                </a:lnTo>
                <a:lnTo>
                  <a:pt x="42022" y="383644"/>
                </a:lnTo>
                <a:lnTo>
                  <a:pt x="72068" y="420061"/>
                </a:lnTo>
                <a:lnTo>
                  <a:pt x="108484" y="450108"/>
                </a:lnTo>
                <a:lnTo>
                  <a:pt x="150280" y="472794"/>
                </a:lnTo>
                <a:lnTo>
                  <a:pt x="196467" y="487132"/>
                </a:lnTo>
                <a:lnTo>
                  <a:pt x="246055" y="492131"/>
                </a:lnTo>
                <a:lnTo>
                  <a:pt x="295643" y="487132"/>
                </a:lnTo>
                <a:lnTo>
                  <a:pt x="341830" y="472794"/>
                </a:lnTo>
                <a:lnTo>
                  <a:pt x="383626" y="450108"/>
                </a:lnTo>
                <a:lnTo>
                  <a:pt x="420042" y="420061"/>
                </a:lnTo>
                <a:lnTo>
                  <a:pt x="450087" y="383644"/>
                </a:lnTo>
                <a:lnTo>
                  <a:pt x="472774" y="341847"/>
                </a:lnTo>
                <a:lnTo>
                  <a:pt x="487111" y="295657"/>
                </a:lnTo>
                <a:lnTo>
                  <a:pt x="492110" y="246065"/>
                </a:lnTo>
                <a:lnTo>
                  <a:pt x="487111" y="196474"/>
                </a:lnTo>
                <a:lnTo>
                  <a:pt x="472774" y="150284"/>
                </a:lnTo>
                <a:lnTo>
                  <a:pt x="450087" y="108486"/>
                </a:lnTo>
                <a:lnTo>
                  <a:pt x="420042" y="72069"/>
                </a:lnTo>
                <a:lnTo>
                  <a:pt x="383626" y="42023"/>
                </a:lnTo>
                <a:lnTo>
                  <a:pt x="341830" y="19336"/>
                </a:lnTo>
                <a:lnTo>
                  <a:pt x="295643" y="4999"/>
                </a:lnTo>
                <a:lnTo>
                  <a:pt x="24605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205812" y="934052"/>
            <a:ext cx="93956" cy="93956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77222" y="0"/>
                </a:moveTo>
                <a:lnTo>
                  <a:pt x="0" y="77222"/>
                </a:lnTo>
                <a:lnTo>
                  <a:pt x="77348" y="154550"/>
                </a:lnTo>
                <a:lnTo>
                  <a:pt x="95423" y="136477"/>
                </a:lnTo>
                <a:lnTo>
                  <a:pt x="77337" y="136477"/>
                </a:lnTo>
                <a:lnTo>
                  <a:pt x="18083" y="77233"/>
                </a:lnTo>
                <a:lnTo>
                  <a:pt x="77222" y="18083"/>
                </a:lnTo>
                <a:lnTo>
                  <a:pt x="95298" y="18083"/>
                </a:lnTo>
                <a:lnTo>
                  <a:pt x="77222" y="0"/>
                </a:lnTo>
                <a:close/>
              </a:path>
              <a:path w="154940" h="154939">
                <a:moveTo>
                  <a:pt x="95298" y="18083"/>
                </a:moveTo>
                <a:lnTo>
                  <a:pt x="77222" y="18083"/>
                </a:lnTo>
                <a:lnTo>
                  <a:pt x="136372" y="77233"/>
                </a:lnTo>
                <a:lnTo>
                  <a:pt x="77337" y="136477"/>
                </a:lnTo>
                <a:lnTo>
                  <a:pt x="95423" y="136477"/>
                </a:lnTo>
                <a:lnTo>
                  <a:pt x="154550" y="77358"/>
                </a:lnTo>
                <a:lnTo>
                  <a:pt x="95298" y="18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269293" y="933529"/>
            <a:ext cx="82019" cy="18868"/>
          </a:xfrm>
          <a:custGeom>
            <a:avLst/>
            <a:gdLst/>
            <a:ahLst/>
            <a:cxnLst/>
            <a:rect l="l" t="t" r="r" b="b"/>
            <a:pathLst>
              <a:path w="135254" h="31115">
                <a:moveTo>
                  <a:pt x="0" y="12942"/>
                </a:moveTo>
                <a:lnTo>
                  <a:pt x="17737" y="30648"/>
                </a:lnTo>
                <a:lnTo>
                  <a:pt x="50629" y="30869"/>
                </a:lnTo>
                <a:lnTo>
                  <a:pt x="81339" y="25589"/>
                </a:lnTo>
                <a:lnTo>
                  <a:pt x="106450" y="17345"/>
                </a:lnTo>
                <a:lnTo>
                  <a:pt x="47428" y="17345"/>
                </a:lnTo>
                <a:lnTo>
                  <a:pt x="15156" y="15151"/>
                </a:lnTo>
                <a:lnTo>
                  <a:pt x="14324" y="15151"/>
                </a:lnTo>
                <a:lnTo>
                  <a:pt x="8596" y="14481"/>
                </a:lnTo>
                <a:lnTo>
                  <a:pt x="4177" y="13737"/>
                </a:lnTo>
                <a:lnTo>
                  <a:pt x="0" y="12942"/>
                </a:lnTo>
                <a:close/>
              </a:path>
              <a:path w="135254" h="31115">
                <a:moveTo>
                  <a:pt x="133713" y="0"/>
                </a:moveTo>
                <a:lnTo>
                  <a:pt x="131755" y="73"/>
                </a:lnTo>
                <a:lnTo>
                  <a:pt x="131346" y="198"/>
                </a:lnTo>
                <a:lnTo>
                  <a:pt x="130990" y="387"/>
                </a:lnTo>
                <a:lnTo>
                  <a:pt x="106348" y="8960"/>
                </a:lnTo>
                <a:lnTo>
                  <a:pt x="78288" y="14956"/>
                </a:lnTo>
                <a:lnTo>
                  <a:pt x="47428" y="17345"/>
                </a:lnTo>
                <a:lnTo>
                  <a:pt x="106450" y="17345"/>
                </a:lnTo>
                <a:lnTo>
                  <a:pt x="109200" y="16443"/>
                </a:lnTo>
                <a:lnTo>
                  <a:pt x="134498" y="4628"/>
                </a:lnTo>
                <a:lnTo>
                  <a:pt x="135158" y="3685"/>
                </a:lnTo>
                <a:lnTo>
                  <a:pt x="135043" y="1130"/>
                </a:lnTo>
                <a:lnTo>
                  <a:pt x="133713" y="0"/>
                </a:lnTo>
                <a:close/>
              </a:path>
              <a:path w="135254" h="31115">
                <a:moveTo>
                  <a:pt x="14386" y="15099"/>
                </a:moveTo>
                <a:lnTo>
                  <a:pt x="15156" y="15151"/>
                </a:lnTo>
                <a:lnTo>
                  <a:pt x="14386" y="1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290384" y="952135"/>
            <a:ext cx="61225" cy="18868"/>
          </a:xfrm>
          <a:custGeom>
            <a:avLst/>
            <a:gdLst/>
            <a:ahLst/>
            <a:cxnLst/>
            <a:rect l="l" t="t" r="r" b="b"/>
            <a:pathLst>
              <a:path w="100965" h="31115">
                <a:moveTo>
                  <a:pt x="98939" y="0"/>
                </a:moveTo>
                <a:lnTo>
                  <a:pt x="97389" y="52"/>
                </a:lnTo>
                <a:lnTo>
                  <a:pt x="96981" y="83"/>
                </a:lnTo>
                <a:lnTo>
                  <a:pt x="96562" y="188"/>
                </a:lnTo>
                <a:lnTo>
                  <a:pt x="96216" y="387"/>
                </a:lnTo>
                <a:lnTo>
                  <a:pt x="75567" y="7781"/>
                </a:lnTo>
                <a:lnTo>
                  <a:pt x="52396" y="13430"/>
                </a:lnTo>
                <a:lnTo>
                  <a:pt x="27081" y="16724"/>
                </a:lnTo>
                <a:lnTo>
                  <a:pt x="0" y="17057"/>
                </a:lnTo>
                <a:lnTo>
                  <a:pt x="13968" y="31025"/>
                </a:lnTo>
                <a:lnTo>
                  <a:pt x="60070" y="21662"/>
                </a:lnTo>
                <a:lnTo>
                  <a:pt x="99724" y="4617"/>
                </a:lnTo>
                <a:lnTo>
                  <a:pt x="100384" y="3664"/>
                </a:lnTo>
                <a:lnTo>
                  <a:pt x="100258" y="1120"/>
                </a:lnTo>
                <a:lnTo>
                  <a:pt x="98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4301197" y="97004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1107" y="0"/>
                </a:moveTo>
                <a:lnTo>
                  <a:pt x="79557" y="104"/>
                </a:lnTo>
                <a:lnTo>
                  <a:pt x="79149" y="157"/>
                </a:lnTo>
                <a:lnTo>
                  <a:pt x="78730" y="240"/>
                </a:lnTo>
                <a:lnTo>
                  <a:pt x="78385" y="418"/>
                </a:lnTo>
                <a:lnTo>
                  <a:pt x="64137" y="5967"/>
                </a:lnTo>
                <a:lnTo>
                  <a:pt x="49168" y="10684"/>
                </a:lnTo>
                <a:lnTo>
                  <a:pt x="32947" y="14323"/>
                </a:lnTo>
                <a:lnTo>
                  <a:pt x="14941" y="16638"/>
                </a:lnTo>
                <a:lnTo>
                  <a:pt x="0" y="30711"/>
                </a:lnTo>
                <a:lnTo>
                  <a:pt x="43924" y="21127"/>
                </a:lnTo>
                <a:lnTo>
                  <a:pt x="81892" y="4659"/>
                </a:lnTo>
                <a:lnTo>
                  <a:pt x="82552" y="3675"/>
                </a:lnTo>
                <a:lnTo>
                  <a:pt x="82489" y="2628"/>
                </a:lnTo>
                <a:lnTo>
                  <a:pt x="82426" y="1130"/>
                </a:lnTo>
                <a:lnTo>
                  <a:pt x="81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4282529" y="988511"/>
            <a:ext cx="68926" cy="18868"/>
          </a:xfrm>
          <a:custGeom>
            <a:avLst/>
            <a:gdLst/>
            <a:ahLst/>
            <a:cxnLst/>
            <a:rect l="l" t="t" r="r" b="b"/>
            <a:pathLst>
              <a:path w="113665" h="31114">
                <a:moveTo>
                  <a:pt x="111891" y="0"/>
                </a:moveTo>
                <a:lnTo>
                  <a:pt x="109933" y="104"/>
                </a:lnTo>
                <a:lnTo>
                  <a:pt x="109514" y="240"/>
                </a:lnTo>
                <a:lnTo>
                  <a:pt x="109169" y="387"/>
                </a:lnTo>
                <a:lnTo>
                  <a:pt x="88732" y="7723"/>
                </a:lnTo>
                <a:lnTo>
                  <a:pt x="65796" y="13358"/>
                </a:lnTo>
                <a:lnTo>
                  <a:pt x="40743" y="16687"/>
                </a:lnTo>
                <a:lnTo>
                  <a:pt x="13957" y="17109"/>
                </a:lnTo>
                <a:lnTo>
                  <a:pt x="0" y="31014"/>
                </a:lnTo>
                <a:lnTo>
                  <a:pt x="61291" y="25120"/>
                </a:lnTo>
                <a:lnTo>
                  <a:pt x="111713" y="5067"/>
                </a:lnTo>
                <a:lnTo>
                  <a:pt x="113336" y="3664"/>
                </a:lnTo>
                <a:lnTo>
                  <a:pt x="113211" y="1151"/>
                </a:lnTo>
                <a:lnTo>
                  <a:pt x="111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4266593" y="1006596"/>
            <a:ext cx="84714" cy="19253"/>
          </a:xfrm>
          <a:custGeom>
            <a:avLst/>
            <a:gdLst/>
            <a:ahLst/>
            <a:cxnLst/>
            <a:rect l="l" t="t" r="r" b="b"/>
            <a:pathLst>
              <a:path w="139700" h="31750">
                <a:moveTo>
                  <a:pt x="13109" y="14397"/>
                </a:moveTo>
                <a:lnTo>
                  <a:pt x="0" y="27465"/>
                </a:lnTo>
                <a:lnTo>
                  <a:pt x="2502" y="27883"/>
                </a:lnTo>
                <a:lnTo>
                  <a:pt x="5120" y="28250"/>
                </a:lnTo>
                <a:lnTo>
                  <a:pt x="8010" y="28585"/>
                </a:lnTo>
                <a:lnTo>
                  <a:pt x="45028" y="31486"/>
                </a:lnTo>
                <a:lnTo>
                  <a:pt x="79619" y="27068"/>
                </a:lnTo>
                <a:lnTo>
                  <a:pt x="110901" y="17540"/>
                </a:lnTo>
                <a:lnTo>
                  <a:pt x="111333" y="17342"/>
                </a:lnTo>
                <a:lnTo>
                  <a:pt x="51878" y="17342"/>
                </a:lnTo>
                <a:lnTo>
                  <a:pt x="19601" y="15130"/>
                </a:lnTo>
                <a:lnTo>
                  <a:pt x="18774" y="15130"/>
                </a:lnTo>
                <a:lnTo>
                  <a:pt x="16732" y="14900"/>
                </a:lnTo>
                <a:lnTo>
                  <a:pt x="13109" y="14397"/>
                </a:lnTo>
                <a:close/>
              </a:path>
              <a:path w="139700" h="31750">
                <a:moveTo>
                  <a:pt x="138173" y="0"/>
                </a:moveTo>
                <a:lnTo>
                  <a:pt x="136624" y="73"/>
                </a:lnTo>
                <a:lnTo>
                  <a:pt x="136215" y="73"/>
                </a:lnTo>
                <a:lnTo>
                  <a:pt x="135796" y="178"/>
                </a:lnTo>
                <a:lnTo>
                  <a:pt x="135440" y="366"/>
                </a:lnTo>
                <a:lnTo>
                  <a:pt x="110798" y="8957"/>
                </a:lnTo>
                <a:lnTo>
                  <a:pt x="82738" y="14958"/>
                </a:lnTo>
                <a:lnTo>
                  <a:pt x="51878" y="17342"/>
                </a:lnTo>
                <a:lnTo>
                  <a:pt x="111333" y="17342"/>
                </a:lnTo>
                <a:lnTo>
                  <a:pt x="137995" y="5109"/>
                </a:lnTo>
                <a:lnTo>
                  <a:pt x="138948" y="4638"/>
                </a:lnTo>
                <a:lnTo>
                  <a:pt x="139608" y="3664"/>
                </a:lnTo>
                <a:lnTo>
                  <a:pt x="139493" y="1151"/>
                </a:lnTo>
                <a:lnTo>
                  <a:pt x="138173" y="0"/>
                </a:lnTo>
                <a:close/>
              </a:path>
              <a:path w="139700" h="31750">
                <a:moveTo>
                  <a:pt x="18837" y="15078"/>
                </a:moveTo>
                <a:lnTo>
                  <a:pt x="19601" y="15130"/>
                </a:lnTo>
                <a:lnTo>
                  <a:pt x="18837" y="15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4154355" y="1009332"/>
            <a:ext cx="81634" cy="18868"/>
          </a:xfrm>
          <a:custGeom>
            <a:avLst/>
            <a:gdLst/>
            <a:ahLst/>
            <a:cxnLst/>
            <a:rect l="l" t="t" r="r" b="b"/>
            <a:pathLst>
              <a:path w="134620" h="31114">
                <a:moveTo>
                  <a:pt x="83815" y="0"/>
                </a:moveTo>
                <a:lnTo>
                  <a:pt x="25751" y="14429"/>
                </a:lnTo>
                <a:lnTo>
                  <a:pt x="0" y="27140"/>
                </a:lnTo>
                <a:lnTo>
                  <a:pt x="115" y="29674"/>
                </a:lnTo>
                <a:lnTo>
                  <a:pt x="1434" y="30805"/>
                </a:lnTo>
                <a:lnTo>
                  <a:pt x="2994" y="30700"/>
                </a:lnTo>
                <a:lnTo>
                  <a:pt x="3403" y="30700"/>
                </a:lnTo>
                <a:lnTo>
                  <a:pt x="3821" y="30606"/>
                </a:lnTo>
                <a:lnTo>
                  <a:pt x="4156" y="30397"/>
                </a:lnTo>
                <a:lnTo>
                  <a:pt x="28804" y="21830"/>
                </a:lnTo>
                <a:lnTo>
                  <a:pt x="56875" y="15837"/>
                </a:lnTo>
                <a:lnTo>
                  <a:pt x="87746" y="13449"/>
                </a:lnTo>
                <a:lnTo>
                  <a:pt x="129824" y="13449"/>
                </a:lnTo>
                <a:lnTo>
                  <a:pt x="116446" y="62"/>
                </a:lnTo>
                <a:lnTo>
                  <a:pt x="83815" y="0"/>
                </a:lnTo>
                <a:close/>
              </a:path>
              <a:path w="134620" h="31114">
                <a:moveTo>
                  <a:pt x="132018" y="15643"/>
                </a:moveTo>
                <a:lnTo>
                  <a:pt x="120834" y="15643"/>
                </a:lnTo>
                <a:lnTo>
                  <a:pt x="126048" y="16250"/>
                </a:lnTo>
                <a:lnTo>
                  <a:pt x="134006" y="17633"/>
                </a:lnTo>
                <a:lnTo>
                  <a:pt x="132018" y="15643"/>
                </a:lnTo>
                <a:close/>
              </a:path>
              <a:path w="134620" h="31114">
                <a:moveTo>
                  <a:pt x="129824" y="13449"/>
                </a:moveTo>
                <a:lnTo>
                  <a:pt x="87746" y="13449"/>
                </a:lnTo>
                <a:lnTo>
                  <a:pt x="120792" y="15696"/>
                </a:lnTo>
                <a:lnTo>
                  <a:pt x="132018" y="15643"/>
                </a:lnTo>
                <a:lnTo>
                  <a:pt x="129824" y="1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4154355" y="990901"/>
            <a:ext cx="60840" cy="18868"/>
          </a:xfrm>
          <a:custGeom>
            <a:avLst/>
            <a:gdLst/>
            <a:ahLst/>
            <a:cxnLst/>
            <a:rect l="l" t="t" r="r" b="b"/>
            <a:pathLst>
              <a:path w="100329" h="31114">
                <a:moveTo>
                  <a:pt x="85965" y="0"/>
                </a:moveTo>
                <a:lnTo>
                  <a:pt x="40112" y="9364"/>
                </a:lnTo>
                <a:lnTo>
                  <a:pt x="1602" y="25884"/>
                </a:lnTo>
                <a:lnTo>
                  <a:pt x="0" y="27308"/>
                </a:lnTo>
                <a:lnTo>
                  <a:pt x="115" y="29842"/>
                </a:lnTo>
                <a:lnTo>
                  <a:pt x="1434" y="30993"/>
                </a:lnTo>
                <a:lnTo>
                  <a:pt x="3403" y="30899"/>
                </a:lnTo>
                <a:lnTo>
                  <a:pt x="3821" y="30773"/>
                </a:lnTo>
                <a:lnTo>
                  <a:pt x="4156" y="30574"/>
                </a:lnTo>
                <a:lnTo>
                  <a:pt x="24713" y="23214"/>
                </a:lnTo>
                <a:lnTo>
                  <a:pt x="47772" y="17574"/>
                </a:lnTo>
                <a:lnTo>
                  <a:pt x="72949" y="14264"/>
                </a:lnTo>
                <a:lnTo>
                  <a:pt x="99860" y="13894"/>
                </a:lnTo>
                <a:lnTo>
                  <a:pt x="8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154356" y="97261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3044" y="0"/>
                </a:moveTo>
                <a:lnTo>
                  <a:pt x="60215" y="3611"/>
                </a:lnTo>
                <a:lnTo>
                  <a:pt x="38852" y="9521"/>
                </a:lnTo>
                <a:lnTo>
                  <a:pt x="19224" y="17079"/>
                </a:lnTo>
                <a:lnTo>
                  <a:pt x="1602" y="25632"/>
                </a:lnTo>
                <a:lnTo>
                  <a:pt x="638" y="26082"/>
                </a:lnTo>
                <a:lnTo>
                  <a:pt x="0" y="27056"/>
                </a:lnTo>
                <a:lnTo>
                  <a:pt x="115" y="29559"/>
                </a:lnTo>
                <a:lnTo>
                  <a:pt x="1434" y="30700"/>
                </a:lnTo>
                <a:lnTo>
                  <a:pt x="2994" y="30637"/>
                </a:lnTo>
                <a:lnTo>
                  <a:pt x="3403" y="30595"/>
                </a:lnTo>
                <a:lnTo>
                  <a:pt x="3821" y="30501"/>
                </a:lnTo>
                <a:lnTo>
                  <a:pt x="4156" y="30334"/>
                </a:lnTo>
                <a:lnTo>
                  <a:pt x="18731" y="24855"/>
                </a:lnTo>
                <a:lnTo>
                  <a:pt x="34669" y="20202"/>
                </a:lnTo>
                <a:lnTo>
                  <a:pt x="51823" y="16591"/>
                </a:lnTo>
                <a:lnTo>
                  <a:pt x="70050" y="14240"/>
                </a:lnTo>
                <a:lnTo>
                  <a:pt x="69432" y="13622"/>
                </a:lnTo>
                <a:lnTo>
                  <a:pt x="83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154356" y="954474"/>
            <a:ext cx="68541" cy="18868"/>
          </a:xfrm>
          <a:custGeom>
            <a:avLst/>
            <a:gdLst/>
            <a:ahLst/>
            <a:cxnLst/>
            <a:rect l="l" t="t" r="r" b="b"/>
            <a:pathLst>
              <a:path w="113029" h="31115">
                <a:moveTo>
                  <a:pt x="112959" y="0"/>
                </a:moveTo>
                <a:lnTo>
                  <a:pt x="51866" y="5957"/>
                </a:lnTo>
                <a:lnTo>
                  <a:pt x="638" y="26418"/>
                </a:lnTo>
                <a:lnTo>
                  <a:pt x="0" y="27381"/>
                </a:lnTo>
                <a:lnTo>
                  <a:pt x="115" y="29915"/>
                </a:lnTo>
                <a:lnTo>
                  <a:pt x="1434" y="31056"/>
                </a:lnTo>
                <a:lnTo>
                  <a:pt x="3403" y="30951"/>
                </a:lnTo>
                <a:lnTo>
                  <a:pt x="3821" y="30857"/>
                </a:lnTo>
                <a:lnTo>
                  <a:pt x="4156" y="30658"/>
                </a:lnTo>
                <a:lnTo>
                  <a:pt x="24539" y="23348"/>
                </a:lnTo>
                <a:lnTo>
                  <a:pt x="47387" y="17727"/>
                </a:lnTo>
                <a:lnTo>
                  <a:pt x="72333" y="14390"/>
                </a:lnTo>
                <a:lnTo>
                  <a:pt x="99012" y="13936"/>
                </a:lnTo>
                <a:lnTo>
                  <a:pt x="1129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4154356" y="935615"/>
            <a:ext cx="85099" cy="19253"/>
          </a:xfrm>
          <a:custGeom>
            <a:avLst/>
            <a:gdLst/>
            <a:ahLst/>
            <a:cxnLst/>
            <a:rect l="l" t="t" r="r" b="b"/>
            <a:pathLst>
              <a:path w="140334" h="31750">
                <a:moveTo>
                  <a:pt x="94576" y="0"/>
                </a:moveTo>
                <a:lnTo>
                  <a:pt x="28691" y="13946"/>
                </a:lnTo>
                <a:lnTo>
                  <a:pt x="0" y="27807"/>
                </a:lnTo>
                <a:lnTo>
                  <a:pt x="115" y="30362"/>
                </a:lnTo>
                <a:lnTo>
                  <a:pt x="1434" y="31482"/>
                </a:lnTo>
                <a:lnTo>
                  <a:pt x="2994" y="31409"/>
                </a:lnTo>
                <a:lnTo>
                  <a:pt x="3403" y="31409"/>
                </a:lnTo>
                <a:lnTo>
                  <a:pt x="3821" y="31315"/>
                </a:lnTo>
                <a:lnTo>
                  <a:pt x="4156" y="31105"/>
                </a:lnTo>
                <a:lnTo>
                  <a:pt x="28804" y="22509"/>
                </a:lnTo>
                <a:lnTo>
                  <a:pt x="56875" y="16504"/>
                </a:lnTo>
                <a:lnTo>
                  <a:pt x="87746" y="14119"/>
                </a:lnTo>
                <a:lnTo>
                  <a:pt x="129946" y="14119"/>
                </a:lnTo>
                <a:lnTo>
                  <a:pt x="140037" y="4028"/>
                </a:lnTo>
                <a:lnTo>
                  <a:pt x="137398" y="3619"/>
                </a:lnTo>
                <a:lnTo>
                  <a:pt x="134655" y="3253"/>
                </a:lnTo>
                <a:lnTo>
                  <a:pt x="131608" y="2907"/>
                </a:lnTo>
                <a:lnTo>
                  <a:pt x="94576" y="0"/>
                </a:lnTo>
                <a:close/>
              </a:path>
              <a:path w="140334" h="31750">
                <a:moveTo>
                  <a:pt x="127734" y="16331"/>
                </a:moveTo>
                <a:lnTo>
                  <a:pt x="120834" y="16331"/>
                </a:lnTo>
                <a:lnTo>
                  <a:pt x="123043" y="16561"/>
                </a:lnTo>
                <a:lnTo>
                  <a:pt x="126917" y="17148"/>
                </a:lnTo>
                <a:lnTo>
                  <a:pt x="127734" y="16331"/>
                </a:lnTo>
                <a:close/>
              </a:path>
              <a:path w="140334" h="31750">
                <a:moveTo>
                  <a:pt x="129946" y="14119"/>
                </a:moveTo>
                <a:lnTo>
                  <a:pt x="87746" y="14119"/>
                </a:lnTo>
                <a:lnTo>
                  <a:pt x="120792" y="16383"/>
                </a:lnTo>
                <a:lnTo>
                  <a:pt x="127734" y="16331"/>
                </a:lnTo>
                <a:lnTo>
                  <a:pt x="129946" y="14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8056514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7969957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7883400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39908" y="2991684"/>
            <a:ext cx="8526105" cy="763038"/>
          </a:xfrm>
          <a:prstGeom prst="rect">
            <a:avLst/>
          </a:prstGeom>
        </p:spPr>
        <p:txBody>
          <a:bodyPr vert="horz" wrap="square" lIns="0" tIns="85099" rIns="0" bIns="0" rtlCol="0" anchor="ctr">
            <a:spAutoFit/>
          </a:bodyPr>
          <a:lstStyle/>
          <a:p>
            <a:pPr marL="385" algn="ctr">
              <a:lnSpc>
                <a:spcPct val="100000"/>
              </a:lnSpc>
              <a:spcBef>
                <a:spcPts val="670"/>
              </a:spcBef>
            </a:pPr>
            <a:r>
              <a:rPr lang="ru-RU" spc="76" dirty="0" smtClean="0">
                <a:solidFill>
                  <a:schemeClr val="bg1"/>
                </a:solidFill>
              </a:rPr>
              <a:t>Шаг </a:t>
            </a:r>
            <a:r>
              <a:rPr lang="ru-RU" spc="76" dirty="0">
                <a:solidFill>
                  <a:schemeClr val="bg1"/>
                </a:solidFill>
              </a:rPr>
              <a:t>8. Вдохновляйте подписчиков</a:t>
            </a:r>
            <a:endParaRPr spc="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83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2670101" y="1569160"/>
            <a:ext cx="9376012" cy="4221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Думайте не только о себе, но и о других. Здорово, когда контент в бизнес-аккаунте наталкивает на размышления, поднимает настроение, вызывает улыбку и вдохновляет. Не просто продавать, а дарить эмоции — ради этого, пожалуй, стоит работать.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Отмечайте людей на фотографиях, когда это возможно. Такие фотографии показываются в лентах этих людей, а значит, они, скорее всего, ими поделятся.</a:t>
            </a: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08" b="94766" l="66655" r="784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35" t="3896" r="20211" b="4506"/>
          <a:stretch/>
        </p:blipFill>
        <p:spPr>
          <a:xfrm>
            <a:off x="662843" y="283162"/>
            <a:ext cx="2509822" cy="62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00552" y="695030"/>
            <a:ext cx="4391276" cy="5467532"/>
          </a:xfrm>
          <a:custGeom>
            <a:avLst/>
            <a:gdLst/>
            <a:ahLst/>
            <a:cxnLst/>
            <a:rect l="l" t="t" r="r" b="b"/>
            <a:pathLst>
              <a:path w="7241540" h="9016365">
                <a:moveTo>
                  <a:pt x="7240910" y="0"/>
                </a:moveTo>
                <a:lnTo>
                  <a:pt x="0" y="0"/>
                </a:lnTo>
                <a:lnTo>
                  <a:pt x="0" y="9016249"/>
                </a:lnTo>
                <a:lnTo>
                  <a:pt x="7240910" y="9016249"/>
                </a:lnTo>
                <a:lnTo>
                  <a:pt x="7240910" y="7284102"/>
                </a:lnTo>
                <a:lnTo>
                  <a:pt x="83767" y="7284102"/>
                </a:lnTo>
                <a:lnTo>
                  <a:pt x="73296" y="942379"/>
                </a:lnTo>
                <a:lnTo>
                  <a:pt x="7240910" y="942379"/>
                </a:lnTo>
                <a:lnTo>
                  <a:pt x="7240910" y="0"/>
                </a:lnTo>
                <a:close/>
              </a:path>
              <a:path w="7241540" h="9016365">
                <a:moveTo>
                  <a:pt x="7240910" y="942379"/>
                </a:moveTo>
                <a:lnTo>
                  <a:pt x="7167614" y="942379"/>
                </a:lnTo>
                <a:lnTo>
                  <a:pt x="7167614" y="7284102"/>
                </a:lnTo>
                <a:lnTo>
                  <a:pt x="7240910" y="7284102"/>
                </a:lnTo>
                <a:lnTo>
                  <a:pt x="7240910" y="9423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effectLst/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4129802" y="5660027"/>
            <a:ext cx="338661" cy="5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4143629" y="5772006"/>
            <a:ext cx="30035" cy="46593"/>
          </a:xfrm>
          <a:custGeom>
            <a:avLst/>
            <a:gdLst/>
            <a:ahLst/>
            <a:cxnLst/>
            <a:rect l="l" t="t" r="r" b="b"/>
            <a:pathLst>
              <a:path w="49529" h="76834">
                <a:moveTo>
                  <a:pt x="14592" y="66825"/>
                </a:moveTo>
                <a:lnTo>
                  <a:pt x="8795" y="66825"/>
                </a:lnTo>
                <a:lnTo>
                  <a:pt x="12617" y="73610"/>
                </a:lnTo>
                <a:lnTo>
                  <a:pt x="18564" y="76479"/>
                </a:lnTo>
                <a:lnTo>
                  <a:pt x="25978" y="76479"/>
                </a:lnTo>
                <a:lnTo>
                  <a:pt x="34408" y="74767"/>
                </a:lnTo>
                <a:lnTo>
                  <a:pt x="41786" y="69624"/>
                </a:lnTo>
                <a:lnTo>
                  <a:pt x="42139" y="69045"/>
                </a:lnTo>
                <a:lnTo>
                  <a:pt x="17287" y="69045"/>
                </a:lnTo>
                <a:lnTo>
                  <a:pt x="14592" y="66825"/>
                </a:lnTo>
                <a:close/>
              </a:path>
              <a:path w="49529" h="76834">
                <a:moveTo>
                  <a:pt x="9654" y="0"/>
                </a:moveTo>
                <a:lnTo>
                  <a:pt x="418" y="0"/>
                </a:lnTo>
                <a:lnTo>
                  <a:pt x="320" y="69045"/>
                </a:lnTo>
                <a:lnTo>
                  <a:pt x="209" y="71809"/>
                </a:lnTo>
                <a:lnTo>
                  <a:pt x="0" y="75306"/>
                </a:lnTo>
                <a:lnTo>
                  <a:pt x="8062" y="75306"/>
                </a:lnTo>
                <a:lnTo>
                  <a:pt x="8481" y="66825"/>
                </a:lnTo>
                <a:lnTo>
                  <a:pt x="14592" y="66825"/>
                </a:lnTo>
                <a:lnTo>
                  <a:pt x="11884" y="64594"/>
                </a:lnTo>
                <a:lnTo>
                  <a:pt x="10072" y="58123"/>
                </a:lnTo>
                <a:lnTo>
                  <a:pt x="9863" y="57066"/>
                </a:lnTo>
                <a:lnTo>
                  <a:pt x="9654" y="55893"/>
                </a:lnTo>
                <a:lnTo>
                  <a:pt x="9654" y="44019"/>
                </a:lnTo>
                <a:lnTo>
                  <a:pt x="9968" y="42742"/>
                </a:lnTo>
                <a:lnTo>
                  <a:pt x="10177" y="41684"/>
                </a:lnTo>
                <a:lnTo>
                  <a:pt x="12093" y="34585"/>
                </a:lnTo>
                <a:lnTo>
                  <a:pt x="15290" y="32239"/>
                </a:lnTo>
                <a:lnTo>
                  <a:pt x="9654" y="32239"/>
                </a:lnTo>
                <a:lnTo>
                  <a:pt x="9654" y="0"/>
                </a:lnTo>
                <a:close/>
              </a:path>
              <a:path w="49529" h="76834">
                <a:moveTo>
                  <a:pt x="43084" y="30229"/>
                </a:moveTo>
                <a:lnTo>
                  <a:pt x="34365" y="30229"/>
                </a:lnTo>
                <a:lnTo>
                  <a:pt x="39663" y="39024"/>
                </a:lnTo>
                <a:lnTo>
                  <a:pt x="39663" y="61097"/>
                </a:lnTo>
                <a:lnTo>
                  <a:pt x="33831" y="69045"/>
                </a:lnTo>
                <a:lnTo>
                  <a:pt x="42139" y="69045"/>
                </a:lnTo>
                <a:lnTo>
                  <a:pt x="47016" y="61040"/>
                </a:lnTo>
                <a:lnTo>
                  <a:pt x="49003" y="49003"/>
                </a:lnTo>
                <a:lnTo>
                  <a:pt x="47452" y="38332"/>
                </a:lnTo>
                <a:lnTo>
                  <a:pt x="43084" y="30229"/>
                </a:lnTo>
                <a:close/>
              </a:path>
              <a:path w="49529" h="76834">
                <a:moveTo>
                  <a:pt x="27360" y="22805"/>
                </a:moveTo>
                <a:lnTo>
                  <a:pt x="19088" y="22805"/>
                </a:lnTo>
                <a:lnTo>
                  <a:pt x="13151" y="26522"/>
                </a:lnTo>
                <a:lnTo>
                  <a:pt x="9863" y="32239"/>
                </a:lnTo>
                <a:lnTo>
                  <a:pt x="15290" y="32239"/>
                </a:lnTo>
                <a:lnTo>
                  <a:pt x="18030" y="30229"/>
                </a:lnTo>
                <a:lnTo>
                  <a:pt x="43084" y="30229"/>
                </a:lnTo>
                <a:lnTo>
                  <a:pt x="42992" y="30057"/>
                </a:lnTo>
                <a:lnTo>
                  <a:pt x="36127" y="24706"/>
                </a:lnTo>
                <a:lnTo>
                  <a:pt x="27360" y="228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178223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2" y="38267"/>
                </a:lnTo>
                <a:lnTo>
                  <a:pt x="6697" y="46438"/>
                </a:lnTo>
                <a:lnTo>
                  <a:pt x="14634" y="51703"/>
                </a:lnTo>
                <a:lnTo>
                  <a:pt x="25245" y="53569"/>
                </a:lnTo>
                <a:lnTo>
                  <a:pt x="3341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1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97" y="26093"/>
                </a:lnTo>
                <a:lnTo>
                  <a:pt x="45297" y="24187"/>
                </a:lnTo>
                <a:lnTo>
                  <a:pt x="4500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70" y="6680"/>
                </a:lnTo>
                <a:lnTo>
                  <a:pt x="34461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70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5008" y="21852"/>
                </a:lnTo>
                <a:lnTo>
                  <a:pt x="44338" y="16428"/>
                </a:lnTo>
                <a:lnTo>
                  <a:pt x="40971" y="8556"/>
                </a:lnTo>
                <a:lnTo>
                  <a:pt x="38970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10242" y="5785831"/>
            <a:ext cx="25029" cy="32730"/>
          </a:xfrm>
          <a:custGeom>
            <a:avLst/>
            <a:gdLst/>
            <a:ahLst/>
            <a:cxnLst/>
            <a:rect l="l" t="t" r="r" b="b"/>
            <a:pathLst>
              <a:path w="41275" h="53975">
                <a:moveTo>
                  <a:pt x="36337" y="6900"/>
                </a:moveTo>
                <a:lnTo>
                  <a:pt x="29695" y="6900"/>
                </a:lnTo>
                <a:lnTo>
                  <a:pt x="30868" y="14533"/>
                </a:lnTo>
                <a:lnTo>
                  <a:pt x="30868" y="19842"/>
                </a:lnTo>
                <a:lnTo>
                  <a:pt x="17678" y="21036"/>
                </a:lnTo>
                <a:lnTo>
                  <a:pt x="7997" y="24695"/>
                </a:lnTo>
                <a:lnTo>
                  <a:pt x="2034" y="30703"/>
                </a:lnTo>
                <a:lnTo>
                  <a:pt x="0" y="38941"/>
                </a:lnTo>
                <a:lnTo>
                  <a:pt x="0" y="46354"/>
                </a:lnTo>
                <a:lnTo>
                  <a:pt x="5308" y="53673"/>
                </a:lnTo>
                <a:lnTo>
                  <a:pt x="23015" y="53673"/>
                </a:lnTo>
                <a:lnTo>
                  <a:pt x="28533" y="50071"/>
                </a:lnTo>
                <a:lnTo>
                  <a:pt x="30873" y="46783"/>
                </a:lnTo>
                <a:lnTo>
                  <a:pt x="13360" y="46783"/>
                </a:lnTo>
                <a:lnTo>
                  <a:pt x="9329" y="43914"/>
                </a:lnTo>
                <a:lnTo>
                  <a:pt x="9329" y="27904"/>
                </a:lnTo>
                <a:lnTo>
                  <a:pt x="20899" y="26093"/>
                </a:lnTo>
                <a:lnTo>
                  <a:pt x="40093" y="26093"/>
                </a:lnTo>
                <a:lnTo>
                  <a:pt x="40093" y="21015"/>
                </a:lnTo>
                <a:lnTo>
                  <a:pt x="39252" y="13389"/>
                </a:lnTo>
                <a:lnTo>
                  <a:pt x="36337" y="6900"/>
                </a:lnTo>
                <a:close/>
              </a:path>
              <a:path w="41275" h="53975">
                <a:moveTo>
                  <a:pt x="40162" y="46040"/>
                </a:moveTo>
                <a:lnTo>
                  <a:pt x="31716" y="46040"/>
                </a:lnTo>
                <a:lnTo>
                  <a:pt x="32459" y="52511"/>
                </a:lnTo>
                <a:lnTo>
                  <a:pt x="40941" y="52511"/>
                </a:lnTo>
                <a:lnTo>
                  <a:pt x="40312" y="49003"/>
                </a:lnTo>
                <a:lnTo>
                  <a:pt x="40162" y="46040"/>
                </a:lnTo>
                <a:close/>
              </a:path>
              <a:path w="41275" h="53975">
                <a:moveTo>
                  <a:pt x="40093" y="26093"/>
                </a:moveTo>
                <a:lnTo>
                  <a:pt x="20899" y="26093"/>
                </a:lnTo>
                <a:lnTo>
                  <a:pt x="31077" y="26313"/>
                </a:lnTo>
                <a:lnTo>
                  <a:pt x="31077" y="36176"/>
                </a:lnTo>
                <a:lnTo>
                  <a:pt x="30868" y="37234"/>
                </a:lnTo>
                <a:lnTo>
                  <a:pt x="29067" y="42543"/>
                </a:lnTo>
                <a:lnTo>
                  <a:pt x="24826" y="46783"/>
                </a:lnTo>
                <a:lnTo>
                  <a:pt x="30873" y="46783"/>
                </a:lnTo>
                <a:lnTo>
                  <a:pt x="31402" y="46040"/>
                </a:lnTo>
                <a:lnTo>
                  <a:pt x="40162" y="46040"/>
                </a:lnTo>
                <a:lnTo>
                  <a:pt x="40093" y="26093"/>
                </a:lnTo>
                <a:close/>
              </a:path>
              <a:path w="41275" h="53975">
                <a:moveTo>
                  <a:pt x="20575" y="0"/>
                </a:moveTo>
                <a:lnTo>
                  <a:pt x="14114" y="0"/>
                </a:lnTo>
                <a:lnTo>
                  <a:pt x="7957" y="1811"/>
                </a:lnTo>
                <a:lnTo>
                  <a:pt x="3717" y="4565"/>
                </a:lnTo>
                <a:lnTo>
                  <a:pt x="5832" y="10722"/>
                </a:lnTo>
                <a:lnTo>
                  <a:pt x="9444" y="8387"/>
                </a:lnTo>
                <a:lnTo>
                  <a:pt x="14428" y="6900"/>
                </a:lnTo>
                <a:lnTo>
                  <a:pt x="36337" y="6900"/>
                </a:lnTo>
                <a:lnTo>
                  <a:pt x="36224" y="6647"/>
                </a:lnTo>
                <a:lnTo>
                  <a:pt x="30251" y="1836"/>
                </a:lnTo>
                <a:lnTo>
                  <a:pt x="20575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243486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4275576" y="5777601"/>
            <a:ext cx="18483" cy="40817"/>
          </a:xfrm>
          <a:custGeom>
            <a:avLst/>
            <a:gdLst/>
            <a:ahLst/>
            <a:cxnLst/>
            <a:rect l="l" t="t" r="r" b="b"/>
            <a:pathLst>
              <a:path w="30479" h="67309">
                <a:moveTo>
                  <a:pt x="17067" y="21842"/>
                </a:moveTo>
                <a:lnTo>
                  <a:pt x="7947" y="21842"/>
                </a:lnTo>
                <a:lnTo>
                  <a:pt x="7947" y="55893"/>
                </a:lnTo>
                <a:lnTo>
                  <a:pt x="8900" y="60458"/>
                </a:lnTo>
                <a:lnTo>
                  <a:pt x="11549" y="63223"/>
                </a:lnTo>
                <a:lnTo>
                  <a:pt x="13779" y="65767"/>
                </a:lnTo>
                <a:lnTo>
                  <a:pt x="17276" y="67139"/>
                </a:lnTo>
                <a:lnTo>
                  <a:pt x="25234" y="67139"/>
                </a:lnTo>
                <a:lnTo>
                  <a:pt x="28093" y="66605"/>
                </a:lnTo>
                <a:lnTo>
                  <a:pt x="29904" y="65872"/>
                </a:lnTo>
                <a:lnTo>
                  <a:pt x="29514" y="59506"/>
                </a:lnTo>
                <a:lnTo>
                  <a:pt x="18868" y="59506"/>
                </a:lnTo>
                <a:lnTo>
                  <a:pt x="17067" y="55893"/>
                </a:lnTo>
                <a:lnTo>
                  <a:pt x="17067" y="21842"/>
                </a:lnTo>
                <a:close/>
              </a:path>
              <a:path w="30479" h="67309">
                <a:moveTo>
                  <a:pt x="29475" y="58867"/>
                </a:moveTo>
                <a:lnTo>
                  <a:pt x="28313" y="59191"/>
                </a:lnTo>
                <a:lnTo>
                  <a:pt x="26501" y="59506"/>
                </a:lnTo>
                <a:lnTo>
                  <a:pt x="29514" y="59506"/>
                </a:lnTo>
                <a:lnTo>
                  <a:pt x="29475" y="58867"/>
                </a:lnTo>
                <a:close/>
              </a:path>
              <a:path w="30479" h="67309">
                <a:moveTo>
                  <a:pt x="30428" y="14753"/>
                </a:moveTo>
                <a:lnTo>
                  <a:pt x="0" y="14753"/>
                </a:lnTo>
                <a:lnTo>
                  <a:pt x="0" y="21842"/>
                </a:lnTo>
                <a:lnTo>
                  <a:pt x="30428" y="21842"/>
                </a:lnTo>
                <a:lnTo>
                  <a:pt x="30428" y="14753"/>
                </a:lnTo>
                <a:close/>
              </a:path>
              <a:path w="30479" h="67309">
                <a:moveTo>
                  <a:pt x="17067" y="0"/>
                </a:moveTo>
                <a:lnTo>
                  <a:pt x="7947" y="2439"/>
                </a:lnTo>
                <a:lnTo>
                  <a:pt x="7947" y="14753"/>
                </a:lnTo>
                <a:lnTo>
                  <a:pt x="17067" y="14753"/>
                </a:lnTo>
                <a:lnTo>
                  <a:pt x="17067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296855" y="5786546"/>
            <a:ext cx="29265" cy="45438"/>
          </a:xfrm>
          <a:custGeom>
            <a:avLst/>
            <a:gdLst/>
            <a:ahLst/>
            <a:cxnLst/>
            <a:rect l="l" t="t" r="r" b="b"/>
            <a:pathLst>
              <a:path w="48259" h="74929">
                <a:moveTo>
                  <a:pt x="10188" y="0"/>
                </a:moveTo>
                <a:lnTo>
                  <a:pt x="0" y="0"/>
                </a:lnTo>
                <a:lnTo>
                  <a:pt x="18983" y="47307"/>
                </a:lnTo>
                <a:lnTo>
                  <a:pt x="19413" y="48469"/>
                </a:lnTo>
                <a:lnTo>
                  <a:pt x="19622" y="49213"/>
                </a:lnTo>
                <a:lnTo>
                  <a:pt x="19622" y="50270"/>
                </a:lnTo>
                <a:lnTo>
                  <a:pt x="19308" y="51014"/>
                </a:lnTo>
                <a:lnTo>
                  <a:pt x="16763" y="56741"/>
                </a:lnTo>
                <a:lnTo>
                  <a:pt x="13580" y="60343"/>
                </a:lnTo>
                <a:lnTo>
                  <a:pt x="11036" y="62364"/>
                </a:lnTo>
                <a:lnTo>
                  <a:pt x="8271" y="64699"/>
                </a:lnTo>
                <a:lnTo>
                  <a:pt x="5193" y="66186"/>
                </a:lnTo>
                <a:lnTo>
                  <a:pt x="2869" y="66919"/>
                </a:lnTo>
                <a:lnTo>
                  <a:pt x="5193" y="74772"/>
                </a:lnTo>
                <a:lnTo>
                  <a:pt x="32566" y="40825"/>
                </a:lnTo>
                <a:lnTo>
                  <a:pt x="24711" y="40825"/>
                </a:lnTo>
                <a:lnTo>
                  <a:pt x="23873" y="37758"/>
                </a:lnTo>
                <a:lnTo>
                  <a:pt x="22596" y="33726"/>
                </a:lnTo>
                <a:lnTo>
                  <a:pt x="21356" y="30114"/>
                </a:lnTo>
                <a:lnTo>
                  <a:pt x="10188" y="0"/>
                </a:lnTo>
                <a:close/>
              </a:path>
              <a:path w="48259" h="74929">
                <a:moveTo>
                  <a:pt x="48260" y="0"/>
                </a:moveTo>
                <a:lnTo>
                  <a:pt x="38396" y="0"/>
                </a:lnTo>
                <a:lnTo>
                  <a:pt x="28147" y="30323"/>
                </a:lnTo>
                <a:lnTo>
                  <a:pt x="26941" y="33831"/>
                </a:lnTo>
                <a:lnTo>
                  <a:pt x="25884" y="37758"/>
                </a:lnTo>
                <a:lnTo>
                  <a:pt x="24931" y="40825"/>
                </a:lnTo>
                <a:lnTo>
                  <a:pt x="32566" y="40825"/>
                </a:lnTo>
                <a:lnTo>
                  <a:pt x="34260" y="36595"/>
                </a:lnTo>
                <a:lnTo>
                  <a:pt x="48260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331064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364499" y="5785833"/>
            <a:ext cx="20408" cy="32730"/>
          </a:xfrm>
          <a:custGeom>
            <a:avLst/>
            <a:gdLst/>
            <a:ahLst/>
            <a:cxnLst/>
            <a:rect l="l" t="t" r="r" b="b"/>
            <a:pathLst>
              <a:path w="33654" h="53975">
                <a:moveTo>
                  <a:pt x="2335" y="42962"/>
                </a:moveTo>
                <a:lnTo>
                  <a:pt x="0" y="50071"/>
                </a:lnTo>
                <a:lnTo>
                  <a:pt x="3601" y="52186"/>
                </a:lnTo>
                <a:lnTo>
                  <a:pt x="8806" y="53569"/>
                </a:lnTo>
                <a:lnTo>
                  <a:pt x="26616" y="53569"/>
                </a:lnTo>
                <a:lnTo>
                  <a:pt x="33622" y="47202"/>
                </a:lnTo>
                <a:lnTo>
                  <a:pt x="33622" y="46668"/>
                </a:lnTo>
                <a:lnTo>
                  <a:pt x="9978" y="46668"/>
                </a:lnTo>
                <a:lnTo>
                  <a:pt x="5088" y="44763"/>
                </a:lnTo>
                <a:lnTo>
                  <a:pt x="2335" y="42962"/>
                </a:lnTo>
                <a:close/>
              </a:path>
              <a:path w="33654" h="53975">
                <a:moveTo>
                  <a:pt x="24397" y="0"/>
                </a:moveTo>
                <a:lnTo>
                  <a:pt x="8167" y="0"/>
                </a:lnTo>
                <a:lnTo>
                  <a:pt x="1486" y="6785"/>
                </a:lnTo>
                <a:lnTo>
                  <a:pt x="1486" y="21214"/>
                </a:lnTo>
                <a:lnTo>
                  <a:pt x="5842" y="26313"/>
                </a:lnTo>
                <a:lnTo>
                  <a:pt x="15067" y="29601"/>
                </a:lnTo>
                <a:lnTo>
                  <a:pt x="21957" y="32145"/>
                </a:lnTo>
                <a:lnTo>
                  <a:pt x="24606" y="34585"/>
                </a:lnTo>
                <a:lnTo>
                  <a:pt x="24606" y="43286"/>
                </a:lnTo>
                <a:lnTo>
                  <a:pt x="21423" y="46668"/>
                </a:lnTo>
                <a:lnTo>
                  <a:pt x="33622" y="46668"/>
                </a:lnTo>
                <a:lnTo>
                  <a:pt x="33622" y="30554"/>
                </a:lnTo>
                <a:lnTo>
                  <a:pt x="29067" y="26093"/>
                </a:lnTo>
                <a:lnTo>
                  <a:pt x="13476" y="20156"/>
                </a:lnTo>
                <a:lnTo>
                  <a:pt x="10397" y="18250"/>
                </a:lnTo>
                <a:lnTo>
                  <a:pt x="10397" y="10188"/>
                </a:lnTo>
                <a:lnTo>
                  <a:pt x="13476" y="7005"/>
                </a:lnTo>
                <a:lnTo>
                  <a:pt x="30507" y="7005"/>
                </a:lnTo>
                <a:lnTo>
                  <a:pt x="31821" y="3183"/>
                </a:lnTo>
                <a:lnTo>
                  <a:pt x="28962" y="1486"/>
                </a:lnTo>
                <a:lnTo>
                  <a:pt x="24397" y="0"/>
                </a:lnTo>
                <a:close/>
              </a:path>
              <a:path w="33654" h="53975">
                <a:moveTo>
                  <a:pt x="30507" y="7005"/>
                </a:moveTo>
                <a:lnTo>
                  <a:pt x="23758" y="7005"/>
                </a:lnTo>
                <a:lnTo>
                  <a:pt x="27475" y="8701"/>
                </a:lnTo>
                <a:lnTo>
                  <a:pt x="29486" y="9978"/>
                </a:lnTo>
                <a:lnTo>
                  <a:pt x="30507" y="70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389899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0" y="38267"/>
                </a:lnTo>
                <a:lnTo>
                  <a:pt x="6692" y="46438"/>
                </a:lnTo>
                <a:lnTo>
                  <a:pt x="14626" y="51703"/>
                </a:lnTo>
                <a:lnTo>
                  <a:pt x="25234" y="53569"/>
                </a:lnTo>
                <a:lnTo>
                  <a:pt x="3340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0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86" y="26093"/>
                </a:lnTo>
                <a:lnTo>
                  <a:pt x="45286" y="24187"/>
                </a:lnTo>
                <a:lnTo>
                  <a:pt x="4499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66" y="6680"/>
                </a:lnTo>
                <a:lnTo>
                  <a:pt x="34459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66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4998" y="21852"/>
                </a:lnTo>
                <a:lnTo>
                  <a:pt x="44329" y="16428"/>
                </a:lnTo>
                <a:lnTo>
                  <a:pt x="40966" y="8556"/>
                </a:lnTo>
                <a:lnTo>
                  <a:pt x="38966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4424109" y="5785831"/>
            <a:ext cx="15787" cy="31960"/>
          </a:xfrm>
          <a:custGeom>
            <a:avLst/>
            <a:gdLst/>
            <a:ahLst/>
            <a:cxnLst/>
            <a:rect l="l" t="t" r="r" b="b"/>
            <a:pathLst>
              <a:path w="26034" h="52704">
                <a:moveTo>
                  <a:pt x="8167" y="1183"/>
                </a:moveTo>
                <a:lnTo>
                  <a:pt x="0" y="1183"/>
                </a:lnTo>
                <a:lnTo>
                  <a:pt x="314" y="5947"/>
                </a:lnTo>
                <a:lnTo>
                  <a:pt x="418" y="52511"/>
                </a:lnTo>
                <a:lnTo>
                  <a:pt x="9654" y="52511"/>
                </a:lnTo>
                <a:lnTo>
                  <a:pt x="9654" y="23549"/>
                </a:lnTo>
                <a:lnTo>
                  <a:pt x="9853" y="22072"/>
                </a:lnTo>
                <a:lnTo>
                  <a:pt x="11339" y="13790"/>
                </a:lnTo>
                <a:lnTo>
                  <a:pt x="13719" y="11256"/>
                </a:lnTo>
                <a:lnTo>
                  <a:pt x="8481" y="11256"/>
                </a:lnTo>
                <a:lnTo>
                  <a:pt x="8167" y="1183"/>
                </a:lnTo>
                <a:close/>
              </a:path>
              <a:path w="26034" h="52704">
                <a:moveTo>
                  <a:pt x="24177" y="0"/>
                </a:moveTo>
                <a:lnTo>
                  <a:pt x="16858" y="0"/>
                </a:lnTo>
                <a:lnTo>
                  <a:pt x="11235" y="4355"/>
                </a:lnTo>
                <a:lnTo>
                  <a:pt x="8910" y="11256"/>
                </a:lnTo>
                <a:lnTo>
                  <a:pt x="13719" y="11256"/>
                </a:lnTo>
                <a:lnTo>
                  <a:pt x="16009" y="8816"/>
                </a:lnTo>
                <a:lnTo>
                  <a:pt x="25768" y="8816"/>
                </a:lnTo>
                <a:lnTo>
                  <a:pt x="25768" y="324"/>
                </a:lnTo>
                <a:lnTo>
                  <a:pt x="24920" y="115"/>
                </a:lnTo>
                <a:lnTo>
                  <a:pt x="24177" y="0"/>
                </a:lnTo>
                <a:close/>
              </a:path>
              <a:path w="26034" h="52704">
                <a:moveTo>
                  <a:pt x="25768" y="8816"/>
                </a:moveTo>
                <a:lnTo>
                  <a:pt x="23863" y="8816"/>
                </a:lnTo>
                <a:lnTo>
                  <a:pt x="24815" y="8921"/>
                </a:lnTo>
                <a:lnTo>
                  <a:pt x="25768" y="9130"/>
                </a:lnTo>
                <a:lnTo>
                  <a:pt x="25768" y="8816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4469898" y="5771296"/>
            <a:ext cx="695651" cy="60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4091038" y="5439845"/>
            <a:ext cx="135158" cy="125531"/>
          </a:xfrm>
          <a:custGeom>
            <a:avLst/>
            <a:gdLst/>
            <a:ahLst/>
            <a:cxnLst/>
            <a:rect l="l" t="t" r="r" b="b"/>
            <a:pathLst>
              <a:path w="222884" h="207009">
                <a:moveTo>
                  <a:pt x="64960" y="3"/>
                </a:moveTo>
                <a:lnTo>
                  <a:pt x="40860" y="5346"/>
                </a:lnTo>
                <a:lnTo>
                  <a:pt x="19695" y="19657"/>
                </a:lnTo>
                <a:lnTo>
                  <a:pt x="4923" y="41925"/>
                </a:lnTo>
                <a:lnTo>
                  <a:pt x="0" y="67279"/>
                </a:lnTo>
                <a:lnTo>
                  <a:pt x="4923" y="92633"/>
                </a:lnTo>
                <a:lnTo>
                  <a:pt x="19695" y="114900"/>
                </a:lnTo>
                <a:lnTo>
                  <a:pt x="111221" y="206447"/>
                </a:lnTo>
                <a:lnTo>
                  <a:pt x="126027" y="191642"/>
                </a:lnTo>
                <a:lnTo>
                  <a:pt x="111221" y="191642"/>
                </a:lnTo>
                <a:lnTo>
                  <a:pt x="27098" y="107498"/>
                </a:lnTo>
                <a:lnTo>
                  <a:pt x="14623" y="88687"/>
                </a:lnTo>
                <a:lnTo>
                  <a:pt x="10465" y="67275"/>
                </a:lnTo>
                <a:lnTo>
                  <a:pt x="14623" y="45864"/>
                </a:lnTo>
                <a:lnTo>
                  <a:pt x="45899" y="14588"/>
                </a:lnTo>
                <a:lnTo>
                  <a:pt x="101144" y="10432"/>
                </a:lnTo>
                <a:lnTo>
                  <a:pt x="89306" y="3631"/>
                </a:lnTo>
                <a:lnTo>
                  <a:pt x="64960" y="3"/>
                </a:lnTo>
                <a:close/>
              </a:path>
              <a:path w="222884" h="207009">
                <a:moveTo>
                  <a:pt x="189135" y="10435"/>
                </a:moveTo>
                <a:lnTo>
                  <a:pt x="155141" y="10435"/>
                </a:lnTo>
                <a:lnTo>
                  <a:pt x="176554" y="14591"/>
                </a:lnTo>
                <a:lnTo>
                  <a:pt x="195355" y="27060"/>
                </a:lnTo>
                <a:lnTo>
                  <a:pt x="207835" y="45864"/>
                </a:lnTo>
                <a:lnTo>
                  <a:pt x="211995" y="67279"/>
                </a:lnTo>
                <a:lnTo>
                  <a:pt x="207835" y="88687"/>
                </a:lnTo>
                <a:lnTo>
                  <a:pt x="195355" y="107498"/>
                </a:lnTo>
                <a:lnTo>
                  <a:pt x="111221" y="191642"/>
                </a:lnTo>
                <a:lnTo>
                  <a:pt x="126027" y="191642"/>
                </a:lnTo>
                <a:lnTo>
                  <a:pt x="202768" y="114900"/>
                </a:lnTo>
                <a:lnTo>
                  <a:pt x="217534" y="92633"/>
                </a:lnTo>
                <a:lnTo>
                  <a:pt x="222455" y="67275"/>
                </a:lnTo>
                <a:lnTo>
                  <a:pt x="217534" y="41925"/>
                </a:lnTo>
                <a:lnTo>
                  <a:pt x="202768" y="19657"/>
                </a:lnTo>
                <a:lnTo>
                  <a:pt x="189135" y="10435"/>
                </a:lnTo>
                <a:close/>
              </a:path>
              <a:path w="222884" h="207009">
                <a:moveTo>
                  <a:pt x="101144" y="10432"/>
                </a:moveTo>
                <a:lnTo>
                  <a:pt x="67306" y="10432"/>
                </a:lnTo>
                <a:lnTo>
                  <a:pt x="78180" y="11471"/>
                </a:lnTo>
                <a:lnTo>
                  <a:pt x="88729" y="14591"/>
                </a:lnTo>
                <a:lnTo>
                  <a:pt x="98612" y="19784"/>
                </a:lnTo>
                <a:lnTo>
                  <a:pt x="107525" y="27060"/>
                </a:lnTo>
                <a:lnTo>
                  <a:pt x="111221" y="30756"/>
                </a:lnTo>
                <a:lnTo>
                  <a:pt x="114928" y="27060"/>
                </a:lnTo>
                <a:lnTo>
                  <a:pt x="131269" y="16223"/>
                </a:lnTo>
                <a:lnTo>
                  <a:pt x="111221" y="16223"/>
                </a:lnTo>
                <a:lnTo>
                  <a:pt x="101144" y="10432"/>
                </a:lnTo>
                <a:close/>
              </a:path>
              <a:path w="222884" h="207009">
                <a:moveTo>
                  <a:pt x="157513" y="0"/>
                </a:moveTo>
                <a:lnTo>
                  <a:pt x="133143" y="3631"/>
                </a:lnTo>
                <a:lnTo>
                  <a:pt x="111221" y="16223"/>
                </a:lnTo>
                <a:lnTo>
                  <a:pt x="131269" y="16223"/>
                </a:lnTo>
                <a:lnTo>
                  <a:pt x="133746" y="14588"/>
                </a:lnTo>
                <a:lnTo>
                  <a:pt x="155141" y="10435"/>
                </a:lnTo>
                <a:lnTo>
                  <a:pt x="189135" y="10435"/>
                </a:lnTo>
                <a:lnTo>
                  <a:pt x="181604" y="5344"/>
                </a:lnTo>
                <a:lnTo>
                  <a:pt x="15751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4336886" y="5439614"/>
            <a:ext cx="124375" cy="124375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83849" y="191324"/>
                </a:moveTo>
                <a:lnTo>
                  <a:pt x="150037" y="191324"/>
                </a:lnTo>
                <a:lnTo>
                  <a:pt x="204559" y="204957"/>
                </a:lnTo>
                <a:lnTo>
                  <a:pt x="202641" y="193941"/>
                </a:lnTo>
                <a:lnTo>
                  <a:pt x="194329" y="193941"/>
                </a:lnTo>
                <a:lnTo>
                  <a:pt x="183849" y="191324"/>
                </a:lnTo>
                <a:close/>
              </a:path>
              <a:path w="205104" h="205104">
                <a:moveTo>
                  <a:pt x="101766" y="0"/>
                </a:moveTo>
                <a:lnTo>
                  <a:pt x="62192" y="8011"/>
                </a:lnTo>
                <a:lnTo>
                  <a:pt x="29840" y="29845"/>
                </a:lnTo>
                <a:lnTo>
                  <a:pt x="8010" y="62201"/>
                </a:lnTo>
                <a:lnTo>
                  <a:pt x="0" y="101777"/>
                </a:lnTo>
                <a:lnTo>
                  <a:pt x="8010" y="141356"/>
                </a:lnTo>
                <a:lnTo>
                  <a:pt x="29840" y="173711"/>
                </a:lnTo>
                <a:lnTo>
                  <a:pt x="62192" y="195543"/>
                </a:lnTo>
                <a:lnTo>
                  <a:pt x="101766" y="203554"/>
                </a:lnTo>
                <a:lnTo>
                  <a:pt x="114313" y="202768"/>
                </a:lnTo>
                <a:lnTo>
                  <a:pt x="126644" y="200438"/>
                </a:lnTo>
                <a:lnTo>
                  <a:pt x="138603" y="196609"/>
                </a:lnTo>
                <a:lnTo>
                  <a:pt x="141317" y="195355"/>
                </a:lnTo>
                <a:lnTo>
                  <a:pt x="101766" y="195355"/>
                </a:lnTo>
                <a:lnTo>
                  <a:pt x="64580" y="187646"/>
                </a:lnTo>
                <a:lnTo>
                  <a:pt x="34432" y="166691"/>
                </a:lnTo>
                <a:lnTo>
                  <a:pt x="14577" y="135746"/>
                </a:lnTo>
                <a:lnTo>
                  <a:pt x="8271" y="98070"/>
                </a:lnTo>
                <a:lnTo>
                  <a:pt x="16323" y="63999"/>
                </a:lnTo>
                <a:lnTo>
                  <a:pt x="35827" y="35823"/>
                </a:lnTo>
                <a:lnTo>
                  <a:pt x="64003" y="16321"/>
                </a:lnTo>
                <a:lnTo>
                  <a:pt x="98070" y="8271"/>
                </a:lnTo>
                <a:lnTo>
                  <a:pt x="141727" y="8271"/>
                </a:lnTo>
                <a:lnTo>
                  <a:pt x="141342" y="8011"/>
                </a:lnTo>
                <a:lnTo>
                  <a:pt x="101766" y="0"/>
                </a:lnTo>
                <a:close/>
              </a:path>
              <a:path w="205104" h="205104">
                <a:moveTo>
                  <a:pt x="148759" y="183460"/>
                </a:moveTo>
                <a:lnTo>
                  <a:pt x="146655" y="183868"/>
                </a:lnTo>
                <a:lnTo>
                  <a:pt x="144780" y="184842"/>
                </a:lnTo>
                <a:lnTo>
                  <a:pt x="134553" y="189391"/>
                </a:lnTo>
                <a:lnTo>
                  <a:pt x="123890" y="192682"/>
                </a:lnTo>
                <a:lnTo>
                  <a:pt x="112918" y="194681"/>
                </a:lnTo>
                <a:lnTo>
                  <a:pt x="101766" y="195355"/>
                </a:lnTo>
                <a:lnTo>
                  <a:pt x="141317" y="195355"/>
                </a:lnTo>
                <a:lnTo>
                  <a:pt x="150037" y="191324"/>
                </a:lnTo>
                <a:lnTo>
                  <a:pt x="183849" y="191324"/>
                </a:lnTo>
                <a:lnTo>
                  <a:pt x="158110" y="184894"/>
                </a:lnTo>
                <a:lnTo>
                  <a:pt x="156979" y="184675"/>
                </a:lnTo>
                <a:lnTo>
                  <a:pt x="148759" y="183460"/>
                </a:lnTo>
                <a:close/>
              </a:path>
              <a:path w="205104" h="205104">
                <a:moveTo>
                  <a:pt x="141727" y="8271"/>
                </a:moveTo>
                <a:lnTo>
                  <a:pt x="98070" y="8271"/>
                </a:lnTo>
                <a:lnTo>
                  <a:pt x="135745" y="14584"/>
                </a:lnTo>
                <a:lnTo>
                  <a:pt x="166686" y="34445"/>
                </a:lnTo>
                <a:lnTo>
                  <a:pt x="187637" y="64595"/>
                </a:lnTo>
                <a:lnTo>
                  <a:pt x="195344" y="101777"/>
                </a:lnTo>
                <a:lnTo>
                  <a:pt x="194900" y="110870"/>
                </a:lnTo>
                <a:lnTo>
                  <a:pt x="193571" y="119823"/>
                </a:lnTo>
                <a:lnTo>
                  <a:pt x="191364" y="128611"/>
                </a:lnTo>
                <a:lnTo>
                  <a:pt x="188287" y="137210"/>
                </a:lnTo>
                <a:lnTo>
                  <a:pt x="186852" y="140676"/>
                </a:lnTo>
                <a:lnTo>
                  <a:pt x="186172" y="144393"/>
                </a:lnTo>
                <a:lnTo>
                  <a:pt x="187041" y="151806"/>
                </a:lnTo>
                <a:lnTo>
                  <a:pt x="187208" y="153084"/>
                </a:lnTo>
                <a:lnTo>
                  <a:pt x="194329" y="193941"/>
                </a:lnTo>
                <a:lnTo>
                  <a:pt x="202641" y="193941"/>
                </a:lnTo>
                <a:lnTo>
                  <a:pt x="194035" y="144508"/>
                </a:lnTo>
                <a:lnTo>
                  <a:pt x="198185" y="134193"/>
                </a:lnTo>
                <a:lnTo>
                  <a:pt x="201157" y="123610"/>
                </a:lnTo>
                <a:lnTo>
                  <a:pt x="202945" y="112793"/>
                </a:lnTo>
                <a:lnTo>
                  <a:pt x="203543" y="101777"/>
                </a:lnTo>
                <a:lnTo>
                  <a:pt x="195531" y="62201"/>
                </a:lnTo>
                <a:lnTo>
                  <a:pt x="173697" y="29845"/>
                </a:lnTo>
                <a:lnTo>
                  <a:pt x="141727" y="827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590531" y="5441351"/>
            <a:ext cx="104738" cy="117830"/>
          </a:xfrm>
          <a:custGeom>
            <a:avLst/>
            <a:gdLst/>
            <a:ahLst/>
            <a:cxnLst/>
            <a:rect l="l" t="t" r="r" b="b"/>
            <a:pathLst>
              <a:path w="172720" h="194309">
                <a:moveTo>
                  <a:pt x="115263" y="0"/>
                </a:moveTo>
                <a:lnTo>
                  <a:pt x="109117" y="5434"/>
                </a:lnTo>
                <a:lnTo>
                  <a:pt x="157911" y="60605"/>
                </a:lnTo>
                <a:lnTo>
                  <a:pt x="63013" y="60605"/>
                </a:lnTo>
                <a:lnTo>
                  <a:pt x="27345" y="70748"/>
                </a:lnTo>
                <a:lnTo>
                  <a:pt x="8556" y="93118"/>
                </a:lnTo>
                <a:lnTo>
                  <a:pt x="1242" y="115624"/>
                </a:lnTo>
                <a:lnTo>
                  <a:pt x="0" y="126174"/>
                </a:lnTo>
                <a:lnTo>
                  <a:pt x="0" y="193784"/>
                </a:lnTo>
                <a:lnTo>
                  <a:pt x="8198" y="193784"/>
                </a:lnTo>
                <a:lnTo>
                  <a:pt x="8206" y="126174"/>
                </a:lnTo>
                <a:lnTo>
                  <a:pt x="9318" y="116280"/>
                </a:lnTo>
                <a:lnTo>
                  <a:pt x="15714" y="96641"/>
                </a:lnTo>
                <a:lnTo>
                  <a:pt x="32055" y="77441"/>
                </a:lnTo>
                <a:lnTo>
                  <a:pt x="63013" y="68793"/>
                </a:lnTo>
                <a:lnTo>
                  <a:pt x="168584" y="68793"/>
                </a:lnTo>
                <a:lnTo>
                  <a:pt x="172382" y="64594"/>
                </a:lnTo>
                <a:lnTo>
                  <a:pt x="115263" y="0"/>
                </a:lnTo>
                <a:close/>
              </a:path>
              <a:path w="172720" h="194309">
                <a:moveTo>
                  <a:pt x="168584" y="68793"/>
                </a:moveTo>
                <a:lnTo>
                  <a:pt x="157482" y="68793"/>
                </a:lnTo>
                <a:lnTo>
                  <a:pt x="107965" y="123357"/>
                </a:lnTo>
                <a:lnTo>
                  <a:pt x="113137" y="130090"/>
                </a:lnTo>
                <a:lnTo>
                  <a:pt x="168584" y="6879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497605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65" y="0"/>
                </a:moveTo>
                <a:lnTo>
                  <a:pt x="26111" y="2542"/>
                </a:lnTo>
                <a:lnTo>
                  <a:pt x="12893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3" y="71974"/>
                </a:lnTo>
                <a:lnTo>
                  <a:pt x="26111" y="79704"/>
                </a:lnTo>
                <a:lnTo>
                  <a:pt x="41265" y="82290"/>
                </a:lnTo>
                <a:lnTo>
                  <a:pt x="54021" y="80507"/>
                </a:lnTo>
                <a:lnTo>
                  <a:pt x="65596" y="74864"/>
                </a:lnTo>
                <a:lnTo>
                  <a:pt x="74542" y="64921"/>
                </a:lnTo>
                <a:lnTo>
                  <a:pt x="75167" y="63034"/>
                </a:lnTo>
                <a:lnTo>
                  <a:pt x="41265" y="63034"/>
                </a:lnTo>
                <a:lnTo>
                  <a:pt x="32909" y="61251"/>
                </a:lnTo>
                <a:lnTo>
                  <a:pt x="26551" y="56455"/>
                </a:lnTo>
                <a:lnTo>
                  <a:pt x="22506" y="49477"/>
                </a:lnTo>
                <a:lnTo>
                  <a:pt x="21088" y="41150"/>
                </a:lnTo>
                <a:lnTo>
                  <a:pt x="22521" y="32050"/>
                </a:lnTo>
                <a:lnTo>
                  <a:pt x="26590" y="25068"/>
                </a:lnTo>
                <a:lnTo>
                  <a:pt x="32953" y="20593"/>
                </a:lnTo>
                <a:lnTo>
                  <a:pt x="41265" y="19015"/>
                </a:lnTo>
                <a:lnTo>
                  <a:pt x="75088" y="19015"/>
                </a:lnTo>
                <a:lnTo>
                  <a:pt x="74262" y="16680"/>
                </a:lnTo>
                <a:lnTo>
                  <a:pt x="65263" y="7190"/>
                </a:lnTo>
                <a:lnTo>
                  <a:pt x="53742" y="1742"/>
                </a:lnTo>
                <a:lnTo>
                  <a:pt x="41265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19" y="59013"/>
                </a:lnTo>
                <a:lnTo>
                  <a:pt x="49998" y="63034"/>
                </a:lnTo>
                <a:lnTo>
                  <a:pt x="75167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88" y="19015"/>
                </a:moveTo>
                <a:lnTo>
                  <a:pt x="49883" y="19015"/>
                </a:lnTo>
                <a:lnTo>
                  <a:pt x="56008" y="22240"/>
                </a:lnTo>
                <a:lnTo>
                  <a:pt x="58877" y="30543"/>
                </a:lnTo>
                <a:lnTo>
                  <a:pt x="79170" y="30543"/>
                </a:lnTo>
                <a:lnTo>
                  <a:pt x="75088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549042" y="955357"/>
            <a:ext cx="50443" cy="50829"/>
          </a:xfrm>
          <a:custGeom>
            <a:avLst/>
            <a:gdLst/>
            <a:ahLst/>
            <a:cxnLst/>
            <a:rect l="l" t="t" r="r" b="b"/>
            <a:pathLst>
              <a:path w="83184" h="83819">
                <a:moveTo>
                  <a:pt x="41590" y="0"/>
                </a:moveTo>
                <a:lnTo>
                  <a:pt x="26234" y="2631"/>
                </a:lnTo>
                <a:lnTo>
                  <a:pt x="12922" y="10512"/>
                </a:lnTo>
                <a:lnTo>
                  <a:pt x="3546" y="23624"/>
                </a:lnTo>
                <a:lnTo>
                  <a:pt x="0" y="41946"/>
                </a:lnTo>
                <a:lnTo>
                  <a:pt x="3444" y="60288"/>
                </a:lnTo>
                <a:lnTo>
                  <a:pt x="12622" y="73352"/>
                </a:lnTo>
                <a:lnTo>
                  <a:pt x="25797" y="81168"/>
                </a:lnTo>
                <a:lnTo>
                  <a:pt x="41234" y="83767"/>
                </a:lnTo>
                <a:lnTo>
                  <a:pt x="58028" y="80701"/>
                </a:lnTo>
                <a:lnTo>
                  <a:pt x="71147" y="72107"/>
                </a:lnTo>
                <a:lnTo>
                  <a:pt x="76492" y="63830"/>
                </a:lnTo>
                <a:lnTo>
                  <a:pt x="41359" y="63830"/>
                </a:lnTo>
                <a:lnTo>
                  <a:pt x="33813" y="62435"/>
                </a:lnTo>
                <a:lnTo>
                  <a:pt x="27327" y="58287"/>
                </a:lnTo>
                <a:lnTo>
                  <a:pt x="22787" y="51439"/>
                </a:lnTo>
                <a:lnTo>
                  <a:pt x="21077" y="41946"/>
                </a:lnTo>
                <a:lnTo>
                  <a:pt x="22810" y="32301"/>
                </a:lnTo>
                <a:lnTo>
                  <a:pt x="27407" y="25466"/>
                </a:lnTo>
                <a:lnTo>
                  <a:pt x="33967" y="21398"/>
                </a:lnTo>
                <a:lnTo>
                  <a:pt x="41590" y="20051"/>
                </a:lnTo>
                <a:lnTo>
                  <a:pt x="76669" y="20051"/>
                </a:lnTo>
                <a:lnTo>
                  <a:pt x="69899" y="10512"/>
                </a:lnTo>
                <a:lnTo>
                  <a:pt x="56725" y="2631"/>
                </a:lnTo>
                <a:lnTo>
                  <a:pt x="41590" y="0"/>
                </a:lnTo>
                <a:close/>
              </a:path>
              <a:path w="83184" h="83819">
                <a:moveTo>
                  <a:pt x="76669" y="20051"/>
                </a:moveTo>
                <a:lnTo>
                  <a:pt x="41590" y="20051"/>
                </a:lnTo>
                <a:lnTo>
                  <a:pt x="48955" y="21445"/>
                </a:lnTo>
                <a:lnTo>
                  <a:pt x="55377" y="25592"/>
                </a:lnTo>
                <a:lnTo>
                  <a:pt x="59919" y="32442"/>
                </a:lnTo>
                <a:lnTo>
                  <a:pt x="61642" y="41946"/>
                </a:lnTo>
                <a:lnTo>
                  <a:pt x="59883" y="51439"/>
                </a:lnTo>
                <a:lnTo>
                  <a:pt x="55262" y="58287"/>
                </a:lnTo>
                <a:lnTo>
                  <a:pt x="48760" y="62435"/>
                </a:lnTo>
                <a:lnTo>
                  <a:pt x="41359" y="63830"/>
                </a:lnTo>
                <a:lnTo>
                  <a:pt x="76492" y="63830"/>
                </a:lnTo>
                <a:lnTo>
                  <a:pt x="79683" y="58888"/>
                </a:lnTo>
                <a:lnTo>
                  <a:pt x="82730" y="41946"/>
                </a:lnTo>
                <a:lnTo>
                  <a:pt x="79204" y="23624"/>
                </a:lnTo>
                <a:lnTo>
                  <a:pt x="76669" y="2005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4605502" y="956237"/>
            <a:ext cx="41587" cy="49288"/>
          </a:xfrm>
          <a:custGeom>
            <a:avLst/>
            <a:gdLst/>
            <a:ahLst/>
            <a:cxnLst/>
            <a:rect l="l" t="t" r="r" b="b"/>
            <a:pathLst>
              <a:path w="68579" h="81280">
                <a:moveTo>
                  <a:pt x="26629" y="0"/>
                </a:moveTo>
                <a:lnTo>
                  <a:pt x="0" y="48"/>
                </a:lnTo>
                <a:lnTo>
                  <a:pt x="0" y="80705"/>
                </a:lnTo>
                <a:lnTo>
                  <a:pt x="21067" y="80705"/>
                </a:lnTo>
                <a:lnTo>
                  <a:pt x="21067" y="55460"/>
                </a:lnTo>
                <a:lnTo>
                  <a:pt x="54606" y="55460"/>
                </a:lnTo>
                <a:lnTo>
                  <a:pt x="52553" y="52130"/>
                </a:lnTo>
                <a:lnTo>
                  <a:pt x="57755" y="47471"/>
                </a:lnTo>
                <a:lnTo>
                  <a:pt x="61473" y="41805"/>
                </a:lnTo>
                <a:lnTo>
                  <a:pt x="62711" y="38298"/>
                </a:lnTo>
                <a:lnTo>
                  <a:pt x="20753" y="38298"/>
                </a:lnTo>
                <a:lnTo>
                  <a:pt x="20753" y="18362"/>
                </a:lnTo>
                <a:lnTo>
                  <a:pt x="62777" y="18362"/>
                </a:lnTo>
                <a:lnTo>
                  <a:pt x="62744" y="18168"/>
                </a:lnTo>
                <a:lnTo>
                  <a:pt x="57328" y="9014"/>
                </a:lnTo>
                <a:lnTo>
                  <a:pt x="48259" y="2518"/>
                </a:lnTo>
                <a:lnTo>
                  <a:pt x="35506" y="48"/>
                </a:lnTo>
                <a:lnTo>
                  <a:pt x="26629" y="0"/>
                </a:lnTo>
                <a:close/>
              </a:path>
              <a:path w="68579" h="81280">
                <a:moveTo>
                  <a:pt x="54606" y="55460"/>
                </a:moveTo>
                <a:lnTo>
                  <a:pt x="32156" y="55460"/>
                </a:lnTo>
                <a:lnTo>
                  <a:pt x="45977" y="80705"/>
                </a:lnTo>
                <a:lnTo>
                  <a:pt x="68332" y="80705"/>
                </a:lnTo>
                <a:lnTo>
                  <a:pt x="68332" y="77721"/>
                </a:lnTo>
                <a:lnTo>
                  <a:pt x="54606" y="55460"/>
                </a:lnTo>
                <a:close/>
              </a:path>
              <a:path w="68579" h="81280">
                <a:moveTo>
                  <a:pt x="62777" y="18362"/>
                </a:moveTo>
                <a:lnTo>
                  <a:pt x="41370" y="18362"/>
                </a:lnTo>
                <a:lnTo>
                  <a:pt x="44134" y="23084"/>
                </a:lnTo>
                <a:lnTo>
                  <a:pt x="44134" y="33241"/>
                </a:lnTo>
                <a:lnTo>
                  <a:pt x="41265" y="38298"/>
                </a:lnTo>
                <a:lnTo>
                  <a:pt x="62711" y="38298"/>
                </a:lnTo>
                <a:lnTo>
                  <a:pt x="63727" y="35422"/>
                </a:lnTo>
                <a:lnTo>
                  <a:pt x="64542" y="28613"/>
                </a:lnTo>
                <a:lnTo>
                  <a:pt x="62777" y="18362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4648489" y="955838"/>
            <a:ext cx="50829" cy="49673"/>
          </a:xfrm>
          <a:custGeom>
            <a:avLst/>
            <a:gdLst/>
            <a:ahLst/>
            <a:cxnLst/>
            <a:rect l="l" t="t" r="r" b="b"/>
            <a:pathLst>
              <a:path w="83820" h="81914">
                <a:moveTo>
                  <a:pt x="46679" y="0"/>
                </a:moveTo>
                <a:lnTo>
                  <a:pt x="37004" y="0"/>
                </a:lnTo>
                <a:lnTo>
                  <a:pt x="0" y="78594"/>
                </a:lnTo>
                <a:lnTo>
                  <a:pt x="0" y="81494"/>
                </a:lnTo>
                <a:lnTo>
                  <a:pt x="22020" y="81494"/>
                </a:lnTo>
                <a:lnTo>
                  <a:pt x="26627" y="71453"/>
                </a:lnTo>
                <a:lnTo>
                  <a:pt x="79997" y="71453"/>
                </a:lnTo>
                <a:lnTo>
                  <a:pt x="71780" y="53830"/>
                </a:lnTo>
                <a:lnTo>
                  <a:pt x="33412" y="53830"/>
                </a:lnTo>
                <a:lnTo>
                  <a:pt x="41705" y="34365"/>
                </a:lnTo>
                <a:lnTo>
                  <a:pt x="62703" y="34365"/>
                </a:lnTo>
                <a:lnTo>
                  <a:pt x="46679" y="0"/>
                </a:lnTo>
                <a:close/>
              </a:path>
              <a:path w="83820" h="81914">
                <a:moveTo>
                  <a:pt x="79997" y="71453"/>
                </a:moveTo>
                <a:lnTo>
                  <a:pt x="56815" y="71453"/>
                </a:lnTo>
                <a:lnTo>
                  <a:pt x="61558" y="81494"/>
                </a:lnTo>
                <a:lnTo>
                  <a:pt x="83327" y="81494"/>
                </a:lnTo>
                <a:lnTo>
                  <a:pt x="83327" y="78594"/>
                </a:lnTo>
                <a:lnTo>
                  <a:pt x="79997" y="71453"/>
                </a:lnTo>
                <a:close/>
              </a:path>
              <a:path w="83820" h="81914">
                <a:moveTo>
                  <a:pt x="62703" y="34365"/>
                </a:moveTo>
                <a:lnTo>
                  <a:pt x="41705" y="34365"/>
                </a:lnTo>
                <a:lnTo>
                  <a:pt x="50134" y="53830"/>
                </a:lnTo>
                <a:lnTo>
                  <a:pt x="71780" y="53830"/>
                </a:lnTo>
                <a:lnTo>
                  <a:pt x="62703" y="3436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4702232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98" y="0"/>
                </a:moveTo>
                <a:lnTo>
                  <a:pt x="0" y="0"/>
                </a:lnTo>
                <a:lnTo>
                  <a:pt x="0" y="80678"/>
                </a:lnTo>
                <a:lnTo>
                  <a:pt x="50249" y="80678"/>
                </a:lnTo>
                <a:lnTo>
                  <a:pt x="50249" y="61767"/>
                </a:lnTo>
                <a:lnTo>
                  <a:pt x="21098" y="61767"/>
                </a:lnTo>
                <a:lnTo>
                  <a:pt x="2109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4750532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76" y="0"/>
                </a:moveTo>
                <a:lnTo>
                  <a:pt x="26115" y="2542"/>
                </a:lnTo>
                <a:lnTo>
                  <a:pt x="12894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4" y="71974"/>
                </a:lnTo>
                <a:lnTo>
                  <a:pt x="26115" y="79704"/>
                </a:lnTo>
                <a:lnTo>
                  <a:pt x="41276" y="82290"/>
                </a:lnTo>
                <a:lnTo>
                  <a:pt x="54036" y="80507"/>
                </a:lnTo>
                <a:lnTo>
                  <a:pt x="65609" y="74864"/>
                </a:lnTo>
                <a:lnTo>
                  <a:pt x="74549" y="64921"/>
                </a:lnTo>
                <a:lnTo>
                  <a:pt x="75174" y="63034"/>
                </a:lnTo>
                <a:lnTo>
                  <a:pt x="41276" y="63034"/>
                </a:lnTo>
                <a:lnTo>
                  <a:pt x="32919" y="61251"/>
                </a:lnTo>
                <a:lnTo>
                  <a:pt x="26562" y="56455"/>
                </a:lnTo>
                <a:lnTo>
                  <a:pt x="22516" y="49477"/>
                </a:lnTo>
                <a:lnTo>
                  <a:pt x="21098" y="41150"/>
                </a:lnTo>
                <a:lnTo>
                  <a:pt x="22533" y="32050"/>
                </a:lnTo>
                <a:lnTo>
                  <a:pt x="26605" y="25068"/>
                </a:lnTo>
                <a:lnTo>
                  <a:pt x="32968" y="20593"/>
                </a:lnTo>
                <a:lnTo>
                  <a:pt x="41276" y="19015"/>
                </a:lnTo>
                <a:lnTo>
                  <a:pt x="75099" y="19015"/>
                </a:lnTo>
                <a:lnTo>
                  <a:pt x="74272" y="16680"/>
                </a:lnTo>
                <a:lnTo>
                  <a:pt x="65274" y="7190"/>
                </a:lnTo>
                <a:lnTo>
                  <a:pt x="53752" y="1742"/>
                </a:lnTo>
                <a:lnTo>
                  <a:pt x="41276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30" y="59013"/>
                </a:lnTo>
                <a:lnTo>
                  <a:pt x="50019" y="63034"/>
                </a:lnTo>
                <a:lnTo>
                  <a:pt x="75174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99" y="19015"/>
                </a:moveTo>
                <a:lnTo>
                  <a:pt x="49893" y="19015"/>
                </a:lnTo>
                <a:lnTo>
                  <a:pt x="56019" y="22240"/>
                </a:lnTo>
                <a:lnTo>
                  <a:pt x="58898" y="30543"/>
                </a:lnTo>
                <a:lnTo>
                  <a:pt x="79180" y="30543"/>
                </a:lnTo>
                <a:lnTo>
                  <a:pt x="75099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4804601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88" y="0"/>
                </a:moveTo>
                <a:lnTo>
                  <a:pt x="0" y="0"/>
                </a:lnTo>
                <a:lnTo>
                  <a:pt x="0" y="80678"/>
                </a:lnTo>
                <a:lnTo>
                  <a:pt x="50239" y="80678"/>
                </a:lnTo>
                <a:lnTo>
                  <a:pt x="50239" y="61767"/>
                </a:lnTo>
                <a:lnTo>
                  <a:pt x="21088" y="61767"/>
                </a:lnTo>
                <a:lnTo>
                  <a:pt x="2108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4838740" y="956331"/>
            <a:ext cx="40047" cy="49673"/>
          </a:xfrm>
          <a:custGeom>
            <a:avLst/>
            <a:gdLst/>
            <a:ahLst/>
            <a:cxnLst/>
            <a:rect l="l" t="t" r="r" b="b"/>
            <a:pathLst>
              <a:path w="66040" h="81914">
                <a:moveTo>
                  <a:pt x="21098" y="0"/>
                </a:moveTo>
                <a:lnTo>
                  <a:pt x="0" y="0"/>
                </a:lnTo>
                <a:lnTo>
                  <a:pt x="0" y="54050"/>
                </a:lnTo>
                <a:lnTo>
                  <a:pt x="2733" y="66000"/>
                </a:lnTo>
                <a:lnTo>
                  <a:pt x="10025" y="74658"/>
                </a:lnTo>
                <a:lnTo>
                  <a:pt x="20514" y="79926"/>
                </a:lnTo>
                <a:lnTo>
                  <a:pt x="32836" y="81704"/>
                </a:lnTo>
                <a:lnTo>
                  <a:pt x="45084" y="79926"/>
                </a:lnTo>
                <a:lnTo>
                  <a:pt x="55502" y="74658"/>
                </a:lnTo>
                <a:lnTo>
                  <a:pt x="62741" y="66000"/>
                </a:lnTo>
                <a:lnTo>
                  <a:pt x="63388" y="63149"/>
                </a:lnTo>
                <a:lnTo>
                  <a:pt x="26973" y="63149"/>
                </a:lnTo>
                <a:lnTo>
                  <a:pt x="21098" y="60270"/>
                </a:lnTo>
                <a:lnTo>
                  <a:pt x="21098" y="0"/>
                </a:lnTo>
                <a:close/>
              </a:path>
              <a:path w="66040" h="81914">
                <a:moveTo>
                  <a:pt x="65453" y="0"/>
                </a:moveTo>
                <a:lnTo>
                  <a:pt x="44605" y="0"/>
                </a:lnTo>
                <a:lnTo>
                  <a:pt x="44605" y="60270"/>
                </a:lnTo>
                <a:lnTo>
                  <a:pt x="38616" y="63149"/>
                </a:lnTo>
                <a:lnTo>
                  <a:pt x="63388" y="63149"/>
                </a:lnTo>
                <a:lnTo>
                  <a:pt x="65453" y="54050"/>
                </a:lnTo>
                <a:lnTo>
                  <a:pt x="6545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887093" y="956128"/>
            <a:ext cx="39276" cy="48903"/>
          </a:xfrm>
          <a:custGeom>
            <a:avLst/>
            <a:gdLst/>
            <a:ahLst/>
            <a:cxnLst/>
            <a:rect l="l" t="t" r="r" b="b"/>
            <a:pathLst>
              <a:path w="64770" h="80644">
                <a:moveTo>
                  <a:pt x="35601" y="0"/>
                </a:moveTo>
                <a:lnTo>
                  <a:pt x="0" y="0"/>
                </a:lnTo>
                <a:lnTo>
                  <a:pt x="0" y="80542"/>
                </a:lnTo>
                <a:lnTo>
                  <a:pt x="38846" y="80542"/>
                </a:lnTo>
                <a:lnTo>
                  <a:pt x="49841" y="78653"/>
                </a:lnTo>
                <a:lnTo>
                  <a:pt x="57856" y="73462"/>
                </a:lnTo>
                <a:lnTo>
                  <a:pt x="62762" y="65677"/>
                </a:lnTo>
                <a:lnTo>
                  <a:pt x="63356" y="62228"/>
                </a:lnTo>
                <a:lnTo>
                  <a:pt x="21088" y="62228"/>
                </a:lnTo>
                <a:lnTo>
                  <a:pt x="21088" y="48857"/>
                </a:lnTo>
                <a:lnTo>
                  <a:pt x="64427" y="48857"/>
                </a:lnTo>
                <a:lnTo>
                  <a:pt x="64427" y="48626"/>
                </a:lnTo>
                <a:lnTo>
                  <a:pt x="60951" y="42051"/>
                </a:lnTo>
                <a:lnTo>
                  <a:pt x="54417" y="38700"/>
                </a:lnTo>
                <a:lnTo>
                  <a:pt x="58438" y="35485"/>
                </a:lnTo>
                <a:lnTo>
                  <a:pt x="60140" y="31800"/>
                </a:lnTo>
                <a:lnTo>
                  <a:pt x="21088" y="31800"/>
                </a:lnTo>
                <a:lnTo>
                  <a:pt x="21088" y="18313"/>
                </a:lnTo>
                <a:lnTo>
                  <a:pt x="59908" y="18313"/>
                </a:lnTo>
                <a:lnTo>
                  <a:pt x="59220" y="14581"/>
                </a:lnTo>
                <a:lnTo>
                  <a:pt x="53968" y="6770"/>
                </a:lnTo>
                <a:lnTo>
                  <a:pt x="45906" y="1765"/>
                </a:lnTo>
                <a:lnTo>
                  <a:pt x="35601" y="0"/>
                </a:lnTo>
                <a:close/>
              </a:path>
              <a:path w="64770" h="80644">
                <a:moveTo>
                  <a:pt x="64427" y="48857"/>
                </a:moveTo>
                <a:lnTo>
                  <a:pt x="38616" y="48857"/>
                </a:lnTo>
                <a:lnTo>
                  <a:pt x="39653" y="49192"/>
                </a:lnTo>
                <a:lnTo>
                  <a:pt x="40658" y="49652"/>
                </a:lnTo>
                <a:lnTo>
                  <a:pt x="42647" y="51035"/>
                </a:lnTo>
                <a:lnTo>
                  <a:pt x="43684" y="53579"/>
                </a:lnTo>
                <a:lnTo>
                  <a:pt x="43569" y="56008"/>
                </a:lnTo>
                <a:lnTo>
                  <a:pt x="43223" y="59223"/>
                </a:lnTo>
                <a:lnTo>
                  <a:pt x="41370" y="62228"/>
                </a:lnTo>
                <a:lnTo>
                  <a:pt x="63356" y="62228"/>
                </a:lnTo>
                <a:lnTo>
                  <a:pt x="64427" y="56008"/>
                </a:lnTo>
                <a:lnTo>
                  <a:pt x="64427" y="48857"/>
                </a:lnTo>
                <a:close/>
              </a:path>
              <a:path w="64770" h="80644">
                <a:moveTo>
                  <a:pt x="59908" y="18313"/>
                </a:moveTo>
                <a:lnTo>
                  <a:pt x="38386" y="18313"/>
                </a:lnTo>
                <a:lnTo>
                  <a:pt x="40459" y="21884"/>
                </a:lnTo>
                <a:lnTo>
                  <a:pt x="40344" y="25465"/>
                </a:lnTo>
                <a:lnTo>
                  <a:pt x="40218" y="28679"/>
                </a:lnTo>
                <a:lnTo>
                  <a:pt x="38145" y="31800"/>
                </a:lnTo>
                <a:lnTo>
                  <a:pt x="60140" y="31800"/>
                </a:lnTo>
                <a:lnTo>
                  <a:pt x="61097" y="29726"/>
                </a:lnTo>
                <a:lnTo>
                  <a:pt x="61097" y="24763"/>
                </a:lnTo>
                <a:lnTo>
                  <a:pt x="59908" y="1831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103596" y="831543"/>
            <a:ext cx="298425" cy="298810"/>
          </a:xfrm>
          <a:custGeom>
            <a:avLst/>
            <a:gdLst/>
            <a:ahLst/>
            <a:cxnLst/>
            <a:rect l="l" t="t" r="r" b="b"/>
            <a:pathLst>
              <a:path w="492125" h="492760">
                <a:moveTo>
                  <a:pt x="246055" y="0"/>
                </a:moveTo>
                <a:lnTo>
                  <a:pt x="196467" y="4999"/>
                </a:lnTo>
                <a:lnTo>
                  <a:pt x="150280" y="19336"/>
                </a:lnTo>
                <a:lnTo>
                  <a:pt x="108484" y="42023"/>
                </a:lnTo>
                <a:lnTo>
                  <a:pt x="72068" y="72069"/>
                </a:lnTo>
                <a:lnTo>
                  <a:pt x="42022" y="108486"/>
                </a:lnTo>
                <a:lnTo>
                  <a:pt x="19336" y="150284"/>
                </a:lnTo>
                <a:lnTo>
                  <a:pt x="4999" y="196474"/>
                </a:lnTo>
                <a:lnTo>
                  <a:pt x="0" y="246065"/>
                </a:lnTo>
                <a:lnTo>
                  <a:pt x="4999" y="295657"/>
                </a:lnTo>
                <a:lnTo>
                  <a:pt x="19336" y="341847"/>
                </a:lnTo>
                <a:lnTo>
                  <a:pt x="42022" y="383644"/>
                </a:lnTo>
                <a:lnTo>
                  <a:pt x="72068" y="420061"/>
                </a:lnTo>
                <a:lnTo>
                  <a:pt x="108484" y="450108"/>
                </a:lnTo>
                <a:lnTo>
                  <a:pt x="150280" y="472794"/>
                </a:lnTo>
                <a:lnTo>
                  <a:pt x="196467" y="487132"/>
                </a:lnTo>
                <a:lnTo>
                  <a:pt x="246055" y="492131"/>
                </a:lnTo>
                <a:lnTo>
                  <a:pt x="295643" y="487132"/>
                </a:lnTo>
                <a:lnTo>
                  <a:pt x="341830" y="472794"/>
                </a:lnTo>
                <a:lnTo>
                  <a:pt x="383626" y="450108"/>
                </a:lnTo>
                <a:lnTo>
                  <a:pt x="420042" y="420061"/>
                </a:lnTo>
                <a:lnTo>
                  <a:pt x="450087" y="383644"/>
                </a:lnTo>
                <a:lnTo>
                  <a:pt x="472774" y="341847"/>
                </a:lnTo>
                <a:lnTo>
                  <a:pt x="487111" y="295657"/>
                </a:lnTo>
                <a:lnTo>
                  <a:pt x="492110" y="246065"/>
                </a:lnTo>
                <a:lnTo>
                  <a:pt x="487111" y="196474"/>
                </a:lnTo>
                <a:lnTo>
                  <a:pt x="472774" y="150284"/>
                </a:lnTo>
                <a:lnTo>
                  <a:pt x="450087" y="108486"/>
                </a:lnTo>
                <a:lnTo>
                  <a:pt x="420042" y="72069"/>
                </a:lnTo>
                <a:lnTo>
                  <a:pt x="383626" y="42023"/>
                </a:lnTo>
                <a:lnTo>
                  <a:pt x="341830" y="19336"/>
                </a:lnTo>
                <a:lnTo>
                  <a:pt x="295643" y="4999"/>
                </a:lnTo>
                <a:lnTo>
                  <a:pt x="24605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205812" y="934052"/>
            <a:ext cx="93956" cy="93956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77222" y="0"/>
                </a:moveTo>
                <a:lnTo>
                  <a:pt x="0" y="77222"/>
                </a:lnTo>
                <a:lnTo>
                  <a:pt x="77348" y="154550"/>
                </a:lnTo>
                <a:lnTo>
                  <a:pt x="95423" y="136477"/>
                </a:lnTo>
                <a:lnTo>
                  <a:pt x="77337" y="136477"/>
                </a:lnTo>
                <a:lnTo>
                  <a:pt x="18083" y="77233"/>
                </a:lnTo>
                <a:lnTo>
                  <a:pt x="77222" y="18083"/>
                </a:lnTo>
                <a:lnTo>
                  <a:pt x="95298" y="18083"/>
                </a:lnTo>
                <a:lnTo>
                  <a:pt x="77222" y="0"/>
                </a:lnTo>
                <a:close/>
              </a:path>
              <a:path w="154940" h="154939">
                <a:moveTo>
                  <a:pt x="95298" y="18083"/>
                </a:moveTo>
                <a:lnTo>
                  <a:pt x="77222" y="18083"/>
                </a:lnTo>
                <a:lnTo>
                  <a:pt x="136372" y="77233"/>
                </a:lnTo>
                <a:lnTo>
                  <a:pt x="77337" y="136477"/>
                </a:lnTo>
                <a:lnTo>
                  <a:pt x="95423" y="136477"/>
                </a:lnTo>
                <a:lnTo>
                  <a:pt x="154550" y="77358"/>
                </a:lnTo>
                <a:lnTo>
                  <a:pt x="95298" y="18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269293" y="933529"/>
            <a:ext cx="82019" cy="18868"/>
          </a:xfrm>
          <a:custGeom>
            <a:avLst/>
            <a:gdLst/>
            <a:ahLst/>
            <a:cxnLst/>
            <a:rect l="l" t="t" r="r" b="b"/>
            <a:pathLst>
              <a:path w="135254" h="31115">
                <a:moveTo>
                  <a:pt x="0" y="12942"/>
                </a:moveTo>
                <a:lnTo>
                  <a:pt x="17737" y="30648"/>
                </a:lnTo>
                <a:lnTo>
                  <a:pt x="50629" y="30869"/>
                </a:lnTo>
                <a:lnTo>
                  <a:pt x="81339" y="25589"/>
                </a:lnTo>
                <a:lnTo>
                  <a:pt x="106450" y="17345"/>
                </a:lnTo>
                <a:lnTo>
                  <a:pt x="47428" y="17345"/>
                </a:lnTo>
                <a:lnTo>
                  <a:pt x="15156" y="15151"/>
                </a:lnTo>
                <a:lnTo>
                  <a:pt x="14324" y="15151"/>
                </a:lnTo>
                <a:lnTo>
                  <a:pt x="8596" y="14481"/>
                </a:lnTo>
                <a:lnTo>
                  <a:pt x="4177" y="13737"/>
                </a:lnTo>
                <a:lnTo>
                  <a:pt x="0" y="12942"/>
                </a:lnTo>
                <a:close/>
              </a:path>
              <a:path w="135254" h="31115">
                <a:moveTo>
                  <a:pt x="133713" y="0"/>
                </a:moveTo>
                <a:lnTo>
                  <a:pt x="131755" y="73"/>
                </a:lnTo>
                <a:lnTo>
                  <a:pt x="131346" y="198"/>
                </a:lnTo>
                <a:lnTo>
                  <a:pt x="130990" y="387"/>
                </a:lnTo>
                <a:lnTo>
                  <a:pt x="106348" y="8960"/>
                </a:lnTo>
                <a:lnTo>
                  <a:pt x="78288" y="14956"/>
                </a:lnTo>
                <a:lnTo>
                  <a:pt x="47428" y="17345"/>
                </a:lnTo>
                <a:lnTo>
                  <a:pt x="106450" y="17345"/>
                </a:lnTo>
                <a:lnTo>
                  <a:pt x="109200" y="16443"/>
                </a:lnTo>
                <a:lnTo>
                  <a:pt x="134498" y="4628"/>
                </a:lnTo>
                <a:lnTo>
                  <a:pt x="135158" y="3685"/>
                </a:lnTo>
                <a:lnTo>
                  <a:pt x="135043" y="1130"/>
                </a:lnTo>
                <a:lnTo>
                  <a:pt x="133713" y="0"/>
                </a:lnTo>
                <a:close/>
              </a:path>
              <a:path w="135254" h="31115">
                <a:moveTo>
                  <a:pt x="14386" y="15099"/>
                </a:moveTo>
                <a:lnTo>
                  <a:pt x="15156" y="15151"/>
                </a:lnTo>
                <a:lnTo>
                  <a:pt x="14386" y="1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290384" y="952135"/>
            <a:ext cx="61225" cy="18868"/>
          </a:xfrm>
          <a:custGeom>
            <a:avLst/>
            <a:gdLst/>
            <a:ahLst/>
            <a:cxnLst/>
            <a:rect l="l" t="t" r="r" b="b"/>
            <a:pathLst>
              <a:path w="100965" h="31115">
                <a:moveTo>
                  <a:pt x="98939" y="0"/>
                </a:moveTo>
                <a:lnTo>
                  <a:pt x="97389" y="52"/>
                </a:lnTo>
                <a:lnTo>
                  <a:pt x="96981" y="83"/>
                </a:lnTo>
                <a:lnTo>
                  <a:pt x="96562" y="188"/>
                </a:lnTo>
                <a:lnTo>
                  <a:pt x="96216" y="387"/>
                </a:lnTo>
                <a:lnTo>
                  <a:pt x="75567" y="7781"/>
                </a:lnTo>
                <a:lnTo>
                  <a:pt x="52396" y="13430"/>
                </a:lnTo>
                <a:lnTo>
                  <a:pt x="27081" y="16724"/>
                </a:lnTo>
                <a:lnTo>
                  <a:pt x="0" y="17057"/>
                </a:lnTo>
                <a:lnTo>
                  <a:pt x="13968" y="31025"/>
                </a:lnTo>
                <a:lnTo>
                  <a:pt x="60070" y="21662"/>
                </a:lnTo>
                <a:lnTo>
                  <a:pt x="99724" y="4617"/>
                </a:lnTo>
                <a:lnTo>
                  <a:pt x="100384" y="3664"/>
                </a:lnTo>
                <a:lnTo>
                  <a:pt x="100258" y="1120"/>
                </a:lnTo>
                <a:lnTo>
                  <a:pt x="98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4301197" y="97004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1107" y="0"/>
                </a:moveTo>
                <a:lnTo>
                  <a:pt x="79557" y="104"/>
                </a:lnTo>
                <a:lnTo>
                  <a:pt x="79149" y="157"/>
                </a:lnTo>
                <a:lnTo>
                  <a:pt x="78730" y="240"/>
                </a:lnTo>
                <a:lnTo>
                  <a:pt x="78385" y="418"/>
                </a:lnTo>
                <a:lnTo>
                  <a:pt x="64137" y="5967"/>
                </a:lnTo>
                <a:lnTo>
                  <a:pt x="49168" y="10684"/>
                </a:lnTo>
                <a:lnTo>
                  <a:pt x="32947" y="14323"/>
                </a:lnTo>
                <a:lnTo>
                  <a:pt x="14941" y="16638"/>
                </a:lnTo>
                <a:lnTo>
                  <a:pt x="0" y="30711"/>
                </a:lnTo>
                <a:lnTo>
                  <a:pt x="43924" y="21127"/>
                </a:lnTo>
                <a:lnTo>
                  <a:pt x="81892" y="4659"/>
                </a:lnTo>
                <a:lnTo>
                  <a:pt x="82552" y="3675"/>
                </a:lnTo>
                <a:lnTo>
                  <a:pt x="82489" y="2628"/>
                </a:lnTo>
                <a:lnTo>
                  <a:pt x="82426" y="1130"/>
                </a:lnTo>
                <a:lnTo>
                  <a:pt x="81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4282529" y="988511"/>
            <a:ext cx="68926" cy="18868"/>
          </a:xfrm>
          <a:custGeom>
            <a:avLst/>
            <a:gdLst/>
            <a:ahLst/>
            <a:cxnLst/>
            <a:rect l="l" t="t" r="r" b="b"/>
            <a:pathLst>
              <a:path w="113665" h="31114">
                <a:moveTo>
                  <a:pt x="111891" y="0"/>
                </a:moveTo>
                <a:lnTo>
                  <a:pt x="109933" y="104"/>
                </a:lnTo>
                <a:lnTo>
                  <a:pt x="109514" y="240"/>
                </a:lnTo>
                <a:lnTo>
                  <a:pt x="109169" y="387"/>
                </a:lnTo>
                <a:lnTo>
                  <a:pt x="88732" y="7723"/>
                </a:lnTo>
                <a:lnTo>
                  <a:pt x="65796" y="13358"/>
                </a:lnTo>
                <a:lnTo>
                  <a:pt x="40743" y="16687"/>
                </a:lnTo>
                <a:lnTo>
                  <a:pt x="13957" y="17109"/>
                </a:lnTo>
                <a:lnTo>
                  <a:pt x="0" y="31014"/>
                </a:lnTo>
                <a:lnTo>
                  <a:pt x="61291" y="25120"/>
                </a:lnTo>
                <a:lnTo>
                  <a:pt x="111713" y="5067"/>
                </a:lnTo>
                <a:lnTo>
                  <a:pt x="113336" y="3664"/>
                </a:lnTo>
                <a:lnTo>
                  <a:pt x="113211" y="1151"/>
                </a:lnTo>
                <a:lnTo>
                  <a:pt x="111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4266593" y="1006596"/>
            <a:ext cx="84714" cy="19253"/>
          </a:xfrm>
          <a:custGeom>
            <a:avLst/>
            <a:gdLst/>
            <a:ahLst/>
            <a:cxnLst/>
            <a:rect l="l" t="t" r="r" b="b"/>
            <a:pathLst>
              <a:path w="139700" h="31750">
                <a:moveTo>
                  <a:pt x="13109" y="14397"/>
                </a:moveTo>
                <a:lnTo>
                  <a:pt x="0" y="27465"/>
                </a:lnTo>
                <a:lnTo>
                  <a:pt x="2502" y="27883"/>
                </a:lnTo>
                <a:lnTo>
                  <a:pt x="5120" y="28250"/>
                </a:lnTo>
                <a:lnTo>
                  <a:pt x="8010" y="28585"/>
                </a:lnTo>
                <a:lnTo>
                  <a:pt x="45028" y="31486"/>
                </a:lnTo>
                <a:lnTo>
                  <a:pt x="79619" y="27068"/>
                </a:lnTo>
                <a:lnTo>
                  <a:pt x="110901" y="17540"/>
                </a:lnTo>
                <a:lnTo>
                  <a:pt x="111333" y="17342"/>
                </a:lnTo>
                <a:lnTo>
                  <a:pt x="51878" y="17342"/>
                </a:lnTo>
                <a:lnTo>
                  <a:pt x="19601" y="15130"/>
                </a:lnTo>
                <a:lnTo>
                  <a:pt x="18774" y="15130"/>
                </a:lnTo>
                <a:lnTo>
                  <a:pt x="16732" y="14900"/>
                </a:lnTo>
                <a:lnTo>
                  <a:pt x="13109" y="14397"/>
                </a:lnTo>
                <a:close/>
              </a:path>
              <a:path w="139700" h="31750">
                <a:moveTo>
                  <a:pt x="138173" y="0"/>
                </a:moveTo>
                <a:lnTo>
                  <a:pt x="136624" y="73"/>
                </a:lnTo>
                <a:lnTo>
                  <a:pt x="136215" y="73"/>
                </a:lnTo>
                <a:lnTo>
                  <a:pt x="135796" y="178"/>
                </a:lnTo>
                <a:lnTo>
                  <a:pt x="135440" y="366"/>
                </a:lnTo>
                <a:lnTo>
                  <a:pt x="110798" y="8957"/>
                </a:lnTo>
                <a:lnTo>
                  <a:pt x="82738" y="14958"/>
                </a:lnTo>
                <a:lnTo>
                  <a:pt x="51878" y="17342"/>
                </a:lnTo>
                <a:lnTo>
                  <a:pt x="111333" y="17342"/>
                </a:lnTo>
                <a:lnTo>
                  <a:pt x="137995" y="5109"/>
                </a:lnTo>
                <a:lnTo>
                  <a:pt x="138948" y="4638"/>
                </a:lnTo>
                <a:lnTo>
                  <a:pt x="139608" y="3664"/>
                </a:lnTo>
                <a:lnTo>
                  <a:pt x="139493" y="1151"/>
                </a:lnTo>
                <a:lnTo>
                  <a:pt x="138173" y="0"/>
                </a:lnTo>
                <a:close/>
              </a:path>
              <a:path w="139700" h="31750">
                <a:moveTo>
                  <a:pt x="18837" y="15078"/>
                </a:moveTo>
                <a:lnTo>
                  <a:pt x="19601" y="15130"/>
                </a:lnTo>
                <a:lnTo>
                  <a:pt x="18837" y="15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4154355" y="1009332"/>
            <a:ext cx="81634" cy="18868"/>
          </a:xfrm>
          <a:custGeom>
            <a:avLst/>
            <a:gdLst/>
            <a:ahLst/>
            <a:cxnLst/>
            <a:rect l="l" t="t" r="r" b="b"/>
            <a:pathLst>
              <a:path w="134620" h="31114">
                <a:moveTo>
                  <a:pt x="83815" y="0"/>
                </a:moveTo>
                <a:lnTo>
                  <a:pt x="25751" y="14429"/>
                </a:lnTo>
                <a:lnTo>
                  <a:pt x="0" y="27140"/>
                </a:lnTo>
                <a:lnTo>
                  <a:pt x="115" y="29674"/>
                </a:lnTo>
                <a:lnTo>
                  <a:pt x="1434" y="30805"/>
                </a:lnTo>
                <a:lnTo>
                  <a:pt x="2994" y="30700"/>
                </a:lnTo>
                <a:lnTo>
                  <a:pt x="3403" y="30700"/>
                </a:lnTo>
                <a:lnTo>
                  <a:pt x="3821" y="30606"/>
                </a:lnTo>
                <a:lnTo>
                  <a:pt x="4156" y="30397"/>
                </a:lnTo>
                <a:lnTo>
                  <a:pt x="28804" y="21830"/>
                </a:lnTo>
                <a:lnTo>
                  <a:pt x="56875" y="15837"/>
                </a:lnTo>
                <a:lnTo>
                  <a:pt x="87746" y="13449"/>
                </a:lnTo>
                <a:lnTo>
                  <a:pt x="129824" y="13449"/>
                </a:lnTo>
                <a:lnTo>
                  <a:pt x="116446" y="62"/>
                </a:lnTo>
                <a:lnTo>
                  <a:pt x="83815" y="0"/>
                </a:lnTo>
                <a:close/>
              </a:path>
              <a:path w="134620" h="31114">
                <a:moveTo>
                  <a:pt x="132018" y="15643"/>
                </a:moveTo>
                <a:lnTo>
                  <a:pt x="120834" y="15643"/>
                </a:lnTo>
                <a:lnTo>
                  <a:pt x="126048" y="16250"/>
                </a:lnTo>
                <a:lnTo>
                  <a:pt x="134006" y="17633"/>
                </a:lnTo>
                <a:lnTo>
                  <a:pt x="132018" y="15643"/>
                </a:lnTo>
                <a:close/>
              </a:path>
              <a:path w="134620" h="31114">
                <a:moveTo>
                  <a:pt x="129824" y="13449"/>
                </a:moveTo>
                <a:lnTo>
                  <a:pt x="87746" y="13449"/>
                </a:lnTo>
                <a:lnTo>
                  <a:pt x="120792" y="15696"/>
                </a:lnTo>
                <a:lnTo>
                  <a:pt x="132018" y="15643"/>
                </a:lnTo>
                <a:lnTo>
                  <a:pt x="129824" y="1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4154355" y="990901"/>
            <a:ext cx="60840" cy="18868"/>
          </a:xfrm>
          <a:custGeom>
            <a:avLst/>
            <a:gdLst/>
            <a:ahLst/>
            <a:cxnLst/>
            <a:rect l="l" t="t" r="r" b="b"/>
            <a:pathLst>
              <a:path w="100329" h="31114">
                <a:moveTo>
                  <a:pt x="85965" y="0"/>
                </a:moveTo>
                <a:lnTo>
                  <a:pt x="40112" y="9364"/>
                </a:lnTo>
                <a:lnTo>
                  <a:pt x="1602" y="25884"/>
                </a:lnTo>
                <a:lnTo>
                  <a:pt x="0" y="27308"/>
                </a:lnTo>
                <a:lnTo>
                  <a:pt x="115" y="29842"/>
                </a:lnTo>
                <a:lnTo>
                  <a:pt x="1434" y="30993"/>
                </a:lnTo>
                <a:lnTo>
                  <a:pt x="3403" y="30899"/>
                </a:lnTo>
                <a:lnTo>
                  <a:pt x="3821" y="30773"/>
                </a:lnTo>
                <a:lnTo>
                  <a:pt x="4156" y="30574"/>
                </a:lnTo>
                <a:lnTo>
                  <a:pt x="24713" y="23214"/>
                </a:lnTo>
                <a:lnTo>
                  <a:pt x="47772" y="17574"/>
                </a:lnTo>
                <a:lnTo>
                  <a:pt x="72949" y="14264"/>
                </a:lnTo>
                <a:lnTo>
                  <a:pt x="99860" y="13894"/>
                </a:lnTo>
                <a:lnTo>
                  <a:pt x="8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154356" y="97261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3044" y="0"/>
                </a:moveTo>
                <a:lnTo>
                  <a:pt x="60215" y="3611"/>
                </a:lnTo>
                <a:lnTo>
                  <a:pt x="38852" y="9521"/>
                </a:lnTo>
                <a:lnTo>
                  <a:pt x="19224" y="17079"/>
                </a:lnTo>
                <a:lnTo>
                  <a:pt x="1602" y="25632"/>
                </a:lnTo>
                <a:lnTo>
                  <a:pt x="638" y="26082"/>
                </a:lnTo>
                <a:lnTo>
                  <a:pt x="0" y="27056"/>
                </a:lnTo>
                <a:lnTo>
                  <a:pt x="115" y="29559"/>
                </a:lnTo>
                <a:lnTo>
                  <a:pt x="1434" y="30700"/>
                </a:lnTo>
                <a:lnTo>
                  <a:pt x="2994" y="30637"/>
                </a:lnTo>
                <a:lnTo>
                  <a:pt x="3403" y="30595"/>
                </a:lnTo>
                <a:lnTo>
                  <a:pt x="3821" y="30501"/>
                </a:lnTo>
                <a:lnTo>
                  <a:pt x="4156" y="30334"/>
                </a:lnTo>
                <a:lnTo>
                  <a:pt x="18731" y="24855"/>
                </a:lnTo>
                <a:lnTo>
                  <a:pt x="34669" y="20202"/>
                </a:lnTo>
                <a:lnTo>
                  <a:pt x="51823" y="16591"/>
                </a:lnTo>
                <a:lnTo>
                  <a:pt x="70050" y="14240"/>
                </a:lnTo>
                <a:lnTo>
                  <a:pt x="69432" y="13622"/>
                </a:lnTo>
                <a:lnTo>
                  <a:pt x="83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154356" y="954474"/>
            <a:ext cx="68541" cy="18868"/>
          </a:xfrm>
          <a:custGeom>
            <a:avLst/>
            <a:gdLst/>
            <a:ahLst/>
            <a:cxnLst/>
            <a:rect l="l" t="t" r="r" b="b"/>
            <a:pathLst>
              <a:path w="113029" h="31115">
                <a:moveTo>
                  <a:pt x="112959" y="0"/>
                </a:moveTo>
                <a:lnTo>
                  <a:pt x="51866" y="5957"/>
                </a:lnTo>
                <a:lnTo>
                  <a:pt x="638" y="26418"/>
                </a:lnTo>
                <a:lnTo>
                  <a:pt x="0" y="27381"/>
                </a:lnTo>
                <a:lnTo>
                  <a:pt x="115" y="29915"/>
                </a:lnTo>
                <a:lnTo>
                  <a:pt x="1434" y="31056"/>
                </a:lnTo>
                <a:lnTo>
                  <a:pt x="3403" y="30951"/>
                </a:lnTo>
                <a:lnTo>
                  <a:pt x="3821" y="30857"/>
                </a:lnTo>
                <a:lnTo>
                  <a:pt x="4156" y="30658"/>
                </a:lnTo>
                <a:lnTo>
                  <a:pt x="24539" y="23348"/>
                </a:lnTo>
                <a:lnTo>
                  <a:pt x="47387" y="17727"/>
                </a:lnTo>
                <a:lnTo>
                  <a:pt x="72333" y="14390"/>
                </a:lnTo>
                <a:lnTo>
                  <a:pt x="99012" y="13936"/>
                </a:lnTo>
                <a:lnTo>
                  <a:pt x="1129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4154356" y="935615"/>
            <a:ext cx="85099" cy="19253"/>
          </a:xfrm>
          <a:custGeom>
            <a:avLst/>
            <a:gdLst/>
            <a:ahLst/>
            <a:cxnLst/>
            <a:rect l="l" t="t" r="r" b="b"/>
            <a:pathLst>
              <a:path w="140334" h="31750">
                <a:moveTo>
                  <a:pt x="94576" y="0"/>
                </a:moveTo>
                <a:lnTo>
                  <a:pt x="28691" y="13946"/>
                </a:lnTo>
                <a:lnTo>
                  <a:pt x="0" y="27807"/>
                </a:lnTo>
                <a:lnTo>
                  <a:pt x="115" y="30362"/>
                </a:lnTo>
                <a:lnTo>
                  <a:pt x="1434" y="31482"/>
                </a:lnTo>
                <a:lnTo>
                  <a:pt x="2994" y="31409"/>
                </a:lnTo>
                <a:lnTo>
                  <a:pt x="3403" y="31409"/>
                </a:lnTo>
                <a:lnTo>
                  <a:pt x="3821" y="31315"/>
                </a:lnTo>
                <a:lnTo>
                  <a:pt x="4156" y="31105"/>
                </a:lnTo>
                <a:lnTo>
                  <a:pt x="28804" y="22509"/>
                </a:lnTo>
                <a:lnTo>
                  <a:pt x="56875" y="16504"/>
                </a:lnTo>
                <a:lnTo>
                  <a:pt x="87746" y="14119"/>
                </a:lnTo>
                <a:lnTo>
                  <a:pt x="129946" y="14119"/>
                </a:lnTo>
                <a:lnTo>
                  <a:pt x="140037" y="4028"/>
                </a:lnTo>
                <a:lnTo>
                  <a:pt x="137398" y="3619"/>
                </a:lnTo>
                <a:lnTo>
                  <a:pt x="134655" y="3253"/>
                </a:lnTo>
                <a:lnTo>
                  <a:pt x="131608" y="2907"/>
                </a:lnTo>
                <a:lnTo>
                  <a:pt x="94576" y="0"/>
                </a:lnTo>
                <a:close/>
              </a:path>
              <a:path w="140334" h="31750">
                <a:moveTo>
                  <a:pt x="127734" y="16331"/>
                </a:moveTo>
                <a:lnTo>
                  <a:pt x="120834" y="16331"/>
                </a:lnTo>
                <a:lnTo>
                  <a:pt x="123043" y="16561"/>
                </a:lnTo>
                <a:lnTo>
                  <a:pt x="126917" y="17148"/>
                </a:lnTo>
                <a:lnTo>
                  <a:pt x="127734" y="16331"/>
                </a:lnTo>
                <a:close/>
              </a:path>
              <a:path w="140334" h="31750">
                <a:moveTo>
                  <a:pt x="129946" y="14119"/>
                </a:moveTo>
                <a:lnTo>
                  <a:pt x="87746" y="14119"/>
                </a:lnTo>
                <a:lnTo>
                  <a:pt x="120792" y="16383"/>
                </a:lnTo>
                <a:lnTo>
                  <a:pt x="127734" y="16331"/>
                </a:lnTo>
                <a:lnTo>
                  <a:pt x="129946" y="14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8056514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7969957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7883400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39908" y="2653130"/>
            <a:ext cx="8526105" cy="1440147"/>
          </a:xfrm>
          <a:prstGeom prst="rect">
            <a:avLst/>
          </a:prstGeom>
        </p:spPr>
        <p:txBody>
          <a:bodyPr vert="horz" wrap="square" lIns="0" tIns="85099" rIns="0" bIns="0" rtlCol="0" anchor="ctr">
            <a:spAutoFit/>
          </a:bodyPr>
          <a:lstStyle/>
          <a:p>
            <a:pPr marL="385" algn="ctr">
              <a:lnSpc>
                <a:spcPct val="100000"/>
              </a:lnSpc>
              <a:spcBef>
                <a:spcPts val="670"/>
              </a:spcBef>
            </a:pPr>
            <a:r>
              <a:rPr lang="ru-RU" spc="76" dirty="0">
                <a:solidFill>
                  <a:schemeClr val="bg1"/>
                </a:solidFill>
              </a:rPr>
              <a:t>Шаг 9. Используйте </a:t>
            </a:r>
            <a:r>
              <a:rPr lang="ru-RU" spc="76" dirty="0" err="1">
                <a:solidFill>
                  <a:schemeClr val="bg1"/>
                </a:solidFill>
              </a:rPr>
              <a:t>stories</a:t>
            </a:r>
            <a:r>
              <a:rPr lang="ru-RU" spc="76" dirty="0">
                <a:solidFill>
                  <a:schemeClr val="bg1"/>
                </a:solidFill>
              </a:rPr>
              <a:t> (истории)</a:t>
            </a:r>
            <a:endParaRPr spc="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317481" y="2252473"/>
            <a:ext cx="7183583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Транслируйте короткие интересные видео в Истории, они всегда в верхней части страницы ваших подписчиков, а значит всегда на виду. Делитесь своими эмоциями 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онлайн.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4" b="93297" l="6540" r="183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0" t="4139" r="80753" b="4018"/>
          <a:stretch/>
        </p:blipFill>
        <p:spPr>
          <a:xfrm>
            <a:off x="477279" y="168275"/>
            <a:ext cx="2627439" cy="6349643"/>
          </a:xfrm>
          <a:prstGeom prst="rect">
            <a:avLst/>
          </a:prstGeom>
        </p:spPr>
      </p:pic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1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00552" y="695030"/>
            <a:ext cx="4391276" cy="5467532"/>
          </a:xfrm>
          <a:custGeom>
            <a:avLst/>
            <a:gdLst/>
            <a:ahLst/>
            <a:cxnLst/>
            <a:rect l="l" t="t" r="r" b="b"/>
            <a:pathLst>
              <a:path w="7241540" h="9016365">
                <a:moveTo>
                  <a:pt x="7240910" y="0"/>
                </a:moveTo>
                <a:lnTo>
                  <a:pt x="0" y="0"/>
                </a:lnTo>
                <a:lnTo>
                  <a:pt x="0" y="9016249"/>
                </a:lnTo>
                <a:lnTo>
                  <a:pt x="7240910" y="9016249"/>
                </a:lnTo>
                <a:lnTo>
                  <a:pt x="7240910" y="7284102"/>
                </a:lnTo>
                <a:lnTo>
                  <a:pt x="83767" y="7284102"/>
                </a:lnTo>
                <a:lnTo>
                  <a:pt x="73296" y="942379"/>
                </a:lnTo>
                <a:lnTo>
                  <a:pt x="7240910" y="942379"/>
                </a:lnTo>
                <a:lnTo>
                  <a:pt x="7240910" y="0"/>
                </a:lnTo>
                <a:close/>
              </a:path>
              <a:path w="7241540" h="9016365">
                <a:moveTo>
                  <a:pt x="7240910" y="942379"/>
                </a:moveTo>
                <a:lnTo>
                  <a:pt x="7167614" y="942379"/>
                </a:lnTo>
                <a:lnTo>
                  <a:pt x="7167614" y="7284102"/>
                </a:lnTo>
                <a:lnTo>
                  <a:pt x="7240910" y="7284102"/>
                </a:lnTo>
                <a:lnTo>
                  <a:pt x="7240910" y="9423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effectLst/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4129802" y="5660027"/>
            <a:ext cx="338661" cy="5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4143629" y="5772006"/>
            <a:ext cx="30035" cy="46593"/>
          </a:xfrm>
          <a:custGeom>
            <a:avLst/>
            <a:gdLst/>
            <a:ahLst/>
            <a:cxnLst/>
            <a:rect l="l" t="t" r="r" b="b"/>
            <a:pathLst>
              <a:path w="49529" h="76834">
                <a:moveTo>
                  <a:pt x="14592" y="66825"/>
                </a:moveTo>
                <a:lnTo>
                  <a:pt x="8795" y="66825"/>
                </a:lnTo>
                <a:lnTo>
                  <a:pt x="12617" y="73610"/>
                </a:lnTo>
                <a:lnTo>
                  <a:pt x="18564" y="76479"/>
                </a:lnTo>
                <a:lnTo>
                  <a:pt x="25978" y="76479"/>
                </a:lnTo>
                <a:lnTo>
                  <a:pt x="34408" y="74767"/>
                </a:lnTo>
                <a:lnTo>
                  <a:pt x="41786" y="69624"/>
                </a:lnTo>
                <a:lnTo>
                  <a:pt x="42139" y="69045"/>
                </a:lnTo>
                <a:lnTo>
                  <a:pt x="17287" y="69045"/>
                </a:lnTo>
                <a:lnTo>
                  <a:pt x="14592" y="66825"/>
                </a:lnTo>
                <a:close/>
              </a:path>
              <a:path w="49529" h="76834">
                <a:moveTo>
                  <a:pt x="9654" y="0"/>
                </a:moveTo>
                <a:lnTo>
                  <a:pt x="418" y="0"/>
                </a:lnTo>
                <a:lnTo>
                  <a:pt x="320" y="69045"/>
                </a:lnTo>
                <a:lnTo>
                  <a:pt x="209" y="71809"/>
                </a:lnTo>
                <a:lnTo>
                  <a:pt x="0" y="75306"/>
                </a:lnTo>
                <a:lnTo>
                  <a:pt x="8062" y="75306"/>
                </a:lnTo>
                <a:lnTo>
                  <a:pt x="8481" y="66825"/>
                </a:lnTo>
                <a:lnTo>
                  <a:pt x="14592" y="66825"/>
                </a:lnTo>
                <a:lnTo>
                  <a:pt x="11884" y="64594"/>
                </a:lnTo>
                <a:lnTo>
                  <a:pt x="10072" y="58123"/>
                </a:lnTo>
                <a:lnTo>
                  <a:pt x="9863" y="57066"/>
                </a:lnTo>
                <a:lnTo>
                  <a:pt x="9654" y="55893"/>
                </a:lnTo>
                <a:lnTo>
                  <a:pt x="9654" y="44019"/>
                </a:lnTo>
                <a:lnTo>
                  <a:pt x="9968" y="42742"/>
                </a:lnTo>
                <a:lnTo>
                  <a:pt x="10177" y="41684"/>
                </a:lnTo>
                <a:lnTo>
                  <a:pt x="12093" y="34585"/>
                </a:lnTo>
                <a:lnTo>
                  <a:pt x="15290" y="32239"/>
                </a:lnTo>
                <a:lnTo>
                  <a:pt x="9654" y="32239"/>
                </a:lnTo>
                <a:lnTo>
                  <a:pt x="9654" y="0"/>
                </a:lnTo>
                <a:close/>
              </a:path>
              <a:path w="49529" h="76834">
                <a:moveTo>
                  <a:pt x="43084" y="30229"/>
                </a:moveTo>
                <a:lnTo>
                  <a:pt x="34365" y="30229"/>
                </a:lnTo>
                <a:lnTo>
                  <a:pt x="39663" y="39024"/>
                </a:lnTo>
                <a:lnTo>
                  <a:pt x="39663" y="61097"/>
                </a:lnTo>
                <a:lnTo>
                  <a:pt x="33831" y="69045"/>
                </a:lnTo>
                <a:lnTo>
                  <a:pt x="42139" y="69045"/>
                </a:lnTo>
                <a:lnTo>
                  <a:pt x="47016" y="61040"/>
                </a:lnTo>
                <a:lnTo>
                  <a:pt x="49003" y="49003"/>
                </a:lnTo>
                <a:lnTo>
                  <a:pt x="47452" y="38332"/>
                </a:lnTo>
                <a:lnTo>
                  <a:pt x="43084" y="30229"/>
                </a:lnTo>
                <a:close/>
              </a:path>
              <a:path w="49529" h="76834">
                <a:moveTo>
                  <a:pt x="27360" y="22805"/>
                </a:moveTo>
                <a:lnTo>
                  <a:pt x="19088" y="22805"/>
                </a:lnTo>
                <a:lnTo>
                  <a:pt x="13151" y="26522"/>
                </a:lnTo>
                <a:lnTo>
                  <a:pt x="9863" y="32239"/>
                </a:lnTo>
                <a:lnTo>
                  <a:pt x="15290" y="32239"/>
                </a:lnTo>
                <a:lnTo>
                  <a:pt x="18030" y="30229"/>
                </a:lnTo>
                <a:lnTo>
                  <a:pt x="43084" y="30229"/>
                </a:lnTo>
                <a:lnTo>
                  <a:pt x="42992" y="30057"/>
                </a:lnTo>
                <a:lnTo>
                  <a:pt x="36127" y="24706"/>
                </a:lnTo>
                <a:lnTo>
                  <a:pt x="27360" y="228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178223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2" y="38267"/>
                </a:lnTo>
                <a:lnTo>
                  <a:pt x="6697" y="46438"/>
                </a:lnTo>
                <a:lnTo>
                  <a:pt x="14634" y="51703"/>
                </a:lnTo>
                <a:lnTo>
                  <a:pt x="25245" y="53569"/>
                </a:lnTo>
                <a:lnTo>
                  <a:pt x="3341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1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97" y="26093"/>
                </a:lnTo>
                <a:lnTo>
                  <a:pt x="45297" y="24187"/>
                </a:lnTo>
                <a:lnTo>
                  <a:pt x="4500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70" y="6680"/>
                </a:lnTo>
                <a:lnTo>
                  <a:pt x="34461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70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5008" y="21852"/>
                </a:lnTo>
                <a:lnTo>
                  <a:pt x="44338" y="16428"/>
                </a:lnTo>
                <a:lnTo>
                  <a:pt x="40971" y="8556"/>
                </a:lnTo>
                <a:lnTo>
                  <a:pt x="38970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10242" y="5785831"/>
            <a:ext cx="25029" cy="32730"/>
          </a:xfrm>
          <a:custGeom>
            <a:avLst/>
            <a:gdLst/>
            <a:ahLst/>
            <a:cxnLst/>
            <a:rect l="l" t="t" r="r" b="b"/>
            <a:pathLst>
              <a:path w="41275" h="53975">
                <a:moveTo>
                  <a:pt x="36337" y="6900"/>
                </a:moveTo>
                <a:lnTo>
                  <a:pt x="29695" y="6900"/>
                </a:lnTo>
                <a:lnTo>
                  <a:pt x="30868" y="14533"/>
                </a:lnTo>
                <a:lnTo>
                  <a:pt x="30868" y="19842"/>
                </a:lnTo>
                <a:lnTo>
                  <a:pt x="17678" y="21036"/>
                </a:lnTo>
                <a:lnTo>
                  <a:pt x="7997" y="24695"/>
                </a:lnTo>
                <a:lnTo>
                  <a:pt x="2034" y="30703"/>
                </a:lnTo>
                <a:lnTo>
                  <a:pt x="0" y="38941"/>
                </a:lnTo>
                <a:lnTo>
                  <a:pt x="0" y="46354"/>
                </a:lnTo>
                <a:lnTo>
                  <a:pt x="5308" y="53673"/>
                </a:lnTo>
                <a:lnTo>
                  <a:pt x="23015" y="53673"/>
                </a:lnTo>
                <a:lnTo>
                  <a:pt x="28533" y="50071"/>
                </a:lnTo>
                <a:lnTo>
                  <a:pt x="30873" y="46783"/>
                </a:lnTo>
                <a:lnTo>
                  <a:pt x="13360" y="46783"/>
                </a:lnTo>
                <a:lnTo>
                  <a:pt x="9329" y="43914"/>
                </a:lnTo>
                <a:lnTo>
                  <a:pt x="9329" y="27904"/>
                </a:lnTo>
                <a:lnTo>
                  <a:pt x="20899" y="26093"/>
                </a:lnTo>
                <a:lnTo>
                  <a:pt x="40093" y="26093"/>
                </a:lnTo>
                <a:lnTo>
                  <a:pt x="40093" y="21015"/>
                </a:lnTo>
                <a:lnTo>
                  <a:pt x="39252" y="13389"/>
                </a:lnTo>
                <a:lnTo>
                  <a:pt x="36337" y="6900"/>
                </a:lnTo>
                <a:close/>
              </a:path>
              <a:path w="41275" h="53975">
                <a:moveTo>
                  <a:pt x="40162" y="46040"/>
                </a:moveTo>
                <a:lnTo>
                  <a:pt x="31716" y="46040"/>
                </a:lnTo>
                <a:lnTo>
                  <a:pt x="32459" y="52511"/>
                </a:lnTo>
                <a:lnTo>
                  <a:pt x="40941" y="52511"/>
                </a:lnTo>
                <a:lnTo>
                  <a:pt x="40312" y="49003"/>
                </a:lnTo>
                <a:lnTo>
                  <a:pt x="40162" y="46040"/>
                </a:lnTo>
                <a:close/>
              </a:path>
              <a:path w="41275" h="53975">
                <a:moveTo>
                  <a:pt x="40093" y="26093"/>
                </a:moveTo>
                <a:lnTo>
                  <a:pt x="20899" y="26093"/>
                </a:lnTo>
                <a:lnTo>
                  <a:pt x="31077" y="26313"/>
                </a:lnTo>
                <a:lnTo>
                  <a:pt x="31077" y="36176"/>
                </a:lnTo>
                <a:lnTo>
                  <a:pt x="30868" y="37234"/>
                </a:lnTo>
                <a:lnTo>
                  <a:pt x="29067" y="42543"/>
                </a:lnTo>
                <a:lnTo>
                  <a:pt x="24826" y="46783"/>
                </a:lnTo>
                <a:lnTo>
                  <a:pt x="30873" y="46783"/>
                </a:lnTo>
                <a:lnTo>
                  <a:pt x="31402" y="46040"/>
                </a:lnTo>
                <a:lnTo>
                  <a:pt x="40162" y="46040"/>
                </a:lnTo>
                <a:lnTo>
                  <a:pt x="40093" y="26093"/>
                </a:lnTo>
                <a:close/>
              </a:path>
              <a:path w="41275" h="53975">
                <a:moveTo>
                  <a:pt x="20575" y="0"/>
                </a:moveTo>
                <a:lnTo>
                  <a:pt x="14114" y="0"/>
                </a:lnTo>
                <a:lnTo>
                  <a:pt x="7957" y="1811"/>
                </a:lnTo>
                <a:lnTo>
                  <a:pt x="3717" y="4565"/>
                </a:lnTo>
                <a:lnTo>
                  <a:pt x="5832" y="10722"/>
                </a:lnTo>
                <a:lnTo>
                  <a:pt x="9444" y="8387"/>
                </a:lnTo>
                <a:lnTo>
                  <a:pt x="14428" y="6900"/>
                </a:lnTo>
                <a:lnTo>
                  <a:pt x="36337" y="6900"/>
                </a:lnTo>
                <a:lnTo>
                  <a:pt x="36224" y="6647"/>
                </a:lnTo>
                <a:lnTo>
                  <a:pt x="30251" y="1836"/>
                </a:lnTo>
                <a:lnTo>
                  <a:pt x="20575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243486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4275576" y="5777601"/>
            <a:ext cx="18483" cy="40817"/>
          </a:xfrm>
          <a:custGeom>
            <a:avLst/>
            <a:gdLst/>
            <a:ahLst/>
            <a:cxnLst/>
            <a:rect l="l" t="t" r="r" b="b"/>
            <a:pathLst>
              <a:path w="30479" h="67309">
                <a:moveTo>
                  <a:pt x="17067" y="21842"/>
                </a:moveTo>
                <a:lnTo>
                  <a:pt x="7947" y="21842"/>
                </a:lnTo>
                <a:lnTo>
                  <a:pt x="7947" y="55893"/>
                </a:lnTo>
                <a:lnTo>
                  <a:pt x="8900" y="60458"/>
                </a:lnTo>
                <a:lnTo>
                  <a:pt x="11549" y="63223"/>
                </a:lnTo>
                <a:lnTo>
                  <a:pt x="13779" y="65767"/>
                </a:lnTo>
                <a:lnTo>
                  <a:pt x="17276" y="67139"/>
                </a:lnTo>
                <a:lnTo>
                  <a:pt x="25234" y="67139"/>
                </a:lnTo>
                <a:lnTo>
                  <a:pt x="28093" y="66605"/>
                </a:lnTo>
                <a:lnTo>
                  <a:pt x="29904" y="65872"/>
                </a:lnTo>
                <a:lnTo>
                  <a:pt x="29514" y="59506"/>
                </a:lnTo>
                <a:lnTo>
                  <a:pt x="18868" y="59506"/>
                </a:lnTo>
                <a:lnTo>
                  <a:pt x="17067" y="55893"/>
                </a:lnTo>
                <a:lnTo>
                  <a:pt x="17067" y="21842"/>
                </a:lnTo>
                <a:close/>
              </a:path>
              <a:path w="30479" h="67309">
                <a:moveTo>
                  <a:pt x="29475" y="58867"/>
                </a:moveTo>
                <a:lnTo>
                  <a:pt x="28313" y="59191"/>
                </a:lnTo>
                <a:lnTo>
                  <a:pt x="26501" y="59506"/>
                </a:lnTo>
                <a:lnTo>
                  <a:pt x="29514" y="59506"/>
                </a:lnTo>
                <a:lnTo>
                  <a:pt x="29475" y="58867"/>
                </a:lnTo>
                <a:close/>
              </a:path>
              <a:path w="30479" h="67309">
                <a:moveTo>
                  <a:pt x="30428" y="14753"/>
                </a:moveTo>
                <a:lnTo>
                  <a:pt x="0" y="14753"/>
                </a:lnTo>
                <a:lnTo>
                  <a:pt x="0" y="21842"/>
                </a:lnTo>
                <a:lnTo>
                  <a:pt x="30428" y="21842"/>
                </a:lnTo>
                <a:lnTo>
                  <a:pt x="30428" y="14753"/>
                </a:lnTo>
                <a:close/>
              </a:path>
              <a:path w="30479" h="67309">
                <a:moveTo>
                  <a:pt x="17067" y="0"/>
                </a:moveTo>
                <a:lnTo>
                  <a:pt x="7947" y="2439"/>
                </a:lnTo>
                <a:lnTo>
                  <a:pt x="7947" y="14753"/>
                </a:lnTo>
                <a:lnTo>
                  <a:pt x="17067" y="14753"/>
                </a:lnTo>
                <a:lnTo>
                  <a:pt x="17067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296855" y="5786546"/>
            <a:ext cx="29265" cy="45438"/>
          </a:xfrm>
          <a:custGeom>
            <a:avLst/>
            <a:gdLst/>
            <a:ahLst/>
            <a:cxnLst/>
            <a:rect l="l" t="t" r="r" b="b"/>
            <a:pathLst>
              <a:path w="48259" h="74929">
                <a:moveTo>
                  <a:pt x="10188" y="0"/>
                </a:moveTo>
                <a:lnTo>
                  <a:pt x="0" y="0"/>
                </a:lnTo>
                <a:lnTo>
                  <a:pt x="18983" y="47307"/>
                </a:lnTo>
                <a:lnTo>
                  <a:pt x="19413" y="48469"/>
                </a:lnTo>
                <a:lnTo>
                  <a:pt x="19622" y="49213"/>
                </a:lnTo>
                <a:lnTo>
                  <a:pt x="19622" y="50270"/>
                </a:lnTo>
                <a:lnTo>
                  <a:pt x="19308" y="51014"/>
                </a:lnTo>
                <a:lnTo>
                  <a:pt x="16763" y="56741"/>
                </a:lnTo>
                <a:lnTo>
                  <a:pt x="13580" y="60343"/>
                </a:lnTo>
                <a:lnTo>
                  <a:pt x="11036" y="62364"/>
                </a:lnTo>
                <a:lnTo>
                  <a:pt x="8271" y="64699"/>
                </a:lnTo>
                <a:lnTo>
                  <a:pt x="5193" y="66186"/>
                </a:lnTo>
                <a:lnTo>
                  <a:pt x="2869" y="66919"/>
                </a:lnTo>
                <a:lnTo>
                  <a:pt x="5193" y="74772"/>
                </a:lnTo>
                <a:lnTo>
                  <a:pt x="32566" y="40825"/>
                </a:lnTo>
                <a:lnTo>
                  <a:pt x="24711" y="40825"/>
                </a:lnTo>
                <a:lnTo>
                  <a:pt x="23873" y="37758"/>
                </a:lnTo>
                <a:lnTo>
                  <a:pt x="22596" y="33726"/>
                </a:lnTo>
                <a:lnTo>
                  <a:pt x="21356" y="30114"/>
                </a:lnTo>
                <a:lnTo>
                  <a:pt x="10188" y="0"/>
                </a:lnTo>
                <a:close/>
              </a:path>
              <a:path w="48259" h="74929">
                <a:moveTo>
                  <a:pt x="48260" y="0"/>
                </a:moveTo>
                <a:lnTo>
                  <a:pt x="38396" y="0"/>
                </a:lnTo>
                <a:lnTo>
                  <a:pt x="28147" y="30323"/>
                </a:lnTo>
                <a:lnTo>
                  <a:pt x="26941" y="33831"/>
                </a:lnTo>
                <a:lnTo>
                  <a:pt x="25884" y="37758"/>
                </a:lnTo>
                <a:lnTo>
                  <a:pt x="24931" y="40825"/>
                </a:lnTo>
                <a:lnTo>
                  <a:pt x="32566" y="40825"/>
                </a:lnTo>
                <a:lnTo>
                  <a:pt x="34260" y="36595"/>
                </a:lnTo>
                <a:lnTo>
                  <a:pt x="48260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331064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364499" y="5785833"/>
            <a:ext cx="20408" cy="32730"/>
          </a:xfrm>
          <a:custGeom>
            <a:avLst/>
            <a:gdLst/>
            <a:ahLst/>
            <a:cxnLst/>
            <a:rect l="l" t="t" r="r" b="b"/>
            <a:pathLst>
              <a:path w="33654" h="53975">
                <a:moveTo>
                  <a:pt x="2335" y="42962"/>
                </a:moveTo>
                <a:lnTo>
                  <a:pt x="0" y="50071"/>
                </a:lnTo>
                <a:lnTo>
                  <a:pt x="3601" y="52186"/>
                </a:lnTo>
                <a:lnTo>
                  <a:pt x="8806" y="53569"/>
                </a:lnTo>
                <a:lnTo>
                  <a:pt x="26616" y="53569"/>
                </a:lnTo>
                <a:lnTo>
                  <a:pt x="33622" y="47202"/>
                </a:lnTo>
                <a:lnTo>
                  <a:pt x="33622" y="46668"/>
                </a:lnTo>
                <a:lnTo>
                  <a:pt x="9978" y="46668"/>
                </a:lnTo>
                <a:lnTo>
                  <a:pt x="5088" y="44763"/>
                </a:lnTo>
                <a:lnTo>
                  <a:pt x="2335" y="42962"/>
                </a:lnTo>
                <a:close/>
              </a:path>
              <a:path w="33654" h="53975">
                <a:moveTo>
                  <a:pt x="24397" y="0"/>
                </a:moveTo>
                <a:lnTo>
                  <a:pt x="8167" y="0"/>
                </a:lnTo>
                <a:lnTo>
                  <a:pt x="1486" y="6785"/>
                </a:lnTo>
                <a:lnTo>
                  <a:pt x="1486" y="21214"/>
                </a:lnTo>
                <a:lnTo>
                  <a:pt x="5842" y="26313"/>
                </a:lnTo>
                <a:lnTo>
                  <a:pt x="15067" y="29601"/>
                </a:lnTo>
                <a:lnTo>
                  <a:pt x="21957" y="32145"/>
                </a:lnTo>
                <a:lnTo>
                  <a:pt x="24606" y="34585"/>
                </a:lnTo>
                <a:lnTo>
                  <a:pt x="24606" y="43286"/>
                </a:lnTo>
                <a:lnTo>
                  <a:pt x="21423" y="46668"/>
                </a:lnTo>
                <a:lnTo>
                  <a:pt x="33622" y="46668"/>
                </a:lnTo>
                <a:lnTo>
                  <a:pt x="33622" y="30554"/>
                </a:lnTo>
                <a:lnTo>
                  <a:pt x="29067" y="26093"/>
                </a:lnTo>
                <a:lnTo>
                  <a:pt x="13476" y="20156"/>
                </a:lnTo>
                <a:lnTo>
                  <a:pt x="10397" y="18250"/>
                </a:lnTo>
                <a:lnTo>
                  <a:pt x="10397" y="10188"/>
                </a:lnTo>
                <a:lnTo>
                  <a:pt x="13476" y="7005"/>
                </a:lnTo>
                <a:lnTo>
                  <a:pt x="30507" y="7005"/>
                </a:lnTo>
                <a:lnTo>
                  <a:pt x="31821" y="3183"/>
                </a:lnTo>
                <a:lnTo>
                  <a:pt x="28962" y="1486"/>
                </a:lnTo>
                <a:lnTo>
                  <a:pt x="24397" y="0"/>
                </a:lnTo>
                <a:close/>
              </a:path>
              <a:path w="33654" h="53975">
                <a:moveTo>
                  <a:pt x="30507" y="7005"/>
                </a:moveTo>
                <a:lnTo>
                  <a:pt x="23758" y="7005"/>
                </a:lnTo>
                <a:lnTo>
                  <a:pt x="27475" y="8701"/>
                </a:lnTo>
                <a:lnTo>
                  <a:pt x="29486" y="9978"/>
                </a:lnTo>
                <a:lnTo>
                  <a:pt x="30507" y="70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389899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0" y="38267"/>
                </a:lnTo>
                <a:lnTo>
                  <a:pt x="6692" y="46438"/>
                </a:lnTo>
                <a:lnTo>
                  <a:pt x="14626" y="51703"/>
                </a:lnTo>
                <a:lnTo>
                  <a:pt x="25234" y="53569"/>
                </a:lnTo>
                <a:lnTo>
                  <a:pt x="3340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0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86" y="26093"/>
                </a:lnTo>
                <a:lnTo>
                  <a:pt x="45286" y="24187"/>
                </a:lnTo>
                <a:lnTo>
                  <a:pt x="4499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66" y="6680"/>
                </a:lnTo>
                <a:lnTo>
                  <a:pt x="34459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66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4998" y="21852"/>
                </a:lnTo>
                <a:lnTo>
                  <a:pt x="44329" y="16428"/>
                </a:lnTo>
                <a:lnTo>
                  <a:pt x="40966" y="8556"/>
                </a:lnTo>
                <a:lnTo>
                  <a:pt x="38966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4424109" y="5785831"/>
            <a:ext cx="15787" cy="31960"/>
          </a:xfrm>
          <a:custGeom>
            <a:avLst/>
            <a:gdLst/>
            <a:ahLst/>
            <a:cxnLst/>
            <a:rect l="l" t="t" r="r" b="b"/>
            <a:pathLst>
              <a:path w="26034" h="52704">
                <a:moveTo>
                  <a:pt x="8167" y="1183"/>
                </a:moveTo>
                <a:lnTo>
                  <a:pt x="0" y="1183"/>
                </a:lnTo>
                <a:lnTo>
                  <a:pt x="314" y="5947"/>
                </a:lnTo>
                <a:lnTo>
                  <a:pt x="418" y="52511"/>
                </a:lnTo>
                <a:lnTo>
                  <a:pt x="9654" y="52511"/>
                </a:lnTo>
                <a:lnTo>
                  <a:pt x="9654" y="23549"/>
                </a:lnTo>
                <a:lnTo>
                  <a:pt x="9853" y="22072"/>
                </a:lnTo>
                <a:lnTo>
                  <a:pt x="11339" y="13790"/>
                </a:lnTo>
                <a:lnTo>
                  <a:pt x="13719" y="11256"/>
                </a:lnTo>
                <a:lnTo>
                  <a:pt x="8481" y="11256"/>
                </a:lnTo>
                <a:lnTo>
                  <a:pt x="8167" y="1183"/>
                </a:lnTo>
                <a:close/>
              </a:path>
              <a:path w="26034" h="52704">
                <a:moveTo>
                  <a:pt x="24177" y="0"/>
                </a:moveTo>
                <a:lnTo>
                  <a:pt x="16858" y="0"/>
                </a:lnTo>
                <a:lnTo>
                  <a:pt x="11235" y="4355"/>
                </a:lnTo>
                <a:lnTo>
                  <a:pt x="8910" y="11256"/>
                </a:lnTo>
                <a:lnTo>
                  <a:pt x="13719" y="11256"/>
                </a:lnTo>
                <a:lnTo>
                  <a:pt x="16009" y="8816"/>
                </a:lnTo>
                <a:lnTo>
                  <a:pt x="25768" y="8816"/>
                </a:lnTo>
                <a:lnTo>
                  <a:pt x="25768" y="324"/>
                </a:lnTo>
                <a:lnTo>
                  <a:pt x="24920" y="115"/>
                </a:lnTo>
                <a:lnTo>
                  <a:pt x="24177" y="0"/>
                </a:lnTo>
                <a:close/>
              </a:path>
              <a:path w="26034" h="52704">
                <a:moveTo>
                  <a:pt x="25768" y="8816"/>
                </a:moveTo>
                <a:lnTo>
                  <a:pt x="23863" y="8816"/>
                </a:lnTo>
                <a:lnTo>
                  <a:pt x="24815" y="8921"/>
                </a:lnTo>
                <a:lnTo>
                  <a:pt x="25768" y="9130"/>
                </a:lnTo>
                <a:lnTo>
                  <a:pt x="25768" y="8816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4469898" y="5771296"/>
            <a:ext cx="695651" cy="60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4091038" y="5439845"/>
            <a:ext cx="135158" cy="125531"/>
          </a:xfrm>
          <a:custGeom>
            <a:avLst/>
            <a:gdLst/>
            <a:ahLst/>
            <a:cxnLst/>
            <a:rect l="l" t="t" r="r" b="b"/>
            <a:pathLst>
              <a:path w="222884" h="207009">
                <a:moveTo>
                  <a:pt x="64960" y="3"/>
                </a:moveTo>
                <a:lnTo>
                  <a:pt x="40860" y="5346"/>
                </a:lnTo>
                <a:lnTo>
                  <a:pt x="19695" y="19657"/>
                </a:lnTo>
                <a:lnTo>
                  <a:pt x="4923" y="41925"/>
                </a:lnTo>
                <a:lnTo>
                  <a:pt x="0" y="67279"/>
                </a:lnTo>
                <a:lnTo>
                  <a:pt x="4923" y="92633"/>
                </a:lnTo>
                <a:lnTo>
                  <a:pt x="19695" y="114900"/>
                </a:lnTo>
                <a:lnTo>
                  <a:pt x="111221" y="206447"/>
                </a:lnTo>
                <a:lnTo>
                  <a:pt x="126027" y="191642"/>
                </a:lnTo>
                <a:lnTo>
                  <a:pt x="111221" y="191642"/>
                </a:lnTo>
                <a:lnTo>
                  <a:pt x="27098" y="107498"/>
                </a:lnTo>
                <a:lnTo>
                  <a:pt x="14623" y="88687"/>
                </a:lnTo>
                <a:lnTo>
                  <a:pt x="10465" y="67275"/>
                </a:lnTo>
                <a:lnTo>
                  <a:pt x="14623" y="45864"/>
                </a:lnTo>
                <a:lnTo>
                  <a:pt x="45899" y="14588"/>
                </a:lnTo>
                <a:lnTo>
                  <a:pt x="101144" y="10432"/>
                </a:lnTo>
                <a:lnTo>
                  <a:pt x="89306" y="3631"/>
                </a:lnTo>
                <a:lnTo>
                  <a:pt x="64960" y="3"/>
                </a:lnTo>
                <a:close/>
              </a:path>
              <a:path w="222884" h="207009">
                <a:moveTo>
                  <a:pt x="189135" y="10435"/>
                </a:moveTo>
                <a:lnTo>
                  <a:pt x="155141" y="10435"/>
                </a:lnTo>
                <a:lnTo>
                  <a:pt x="176554" y="14591"/>
                </a:lnTo>
                <a:lnTo>
                  <a:pt x="195355" y="27060"/>
                </a:lnTo>
                <a:lnTo>
                  <a:pt x="207835" y="45864"/>
                </a:lnTo>
                <a:lnTo>
                  <a:pt x="211995" y="67279"/>
                </a:lnTo>
                <a:lnTo>
                  <a:pt x="207835" y="88687"/>
                </a:lnTo>
                <a:lnTo>
                  <a:pt x="195355" y="107498"/>
                </a:lnTo>
                <a:lnTo>
                  <a:pt x="111221" y="191642"/>
                </a:lnTo>
                <a:lnTo>
                  <a:pt x="126027" y="191642"/>
                </a:lnTo>
                <a:lnTo>
                  <a:pt x="202768" y="114900"/>
                </a:lnTo>
                <a:lnTo>
                  <a:pt x="217534" y="92633"/>
                </a:lnTo>
                <a:lnTo>
                  <a:pt x="222455" y="67275"/>
                </a:lnTo>
                <a:lnTo>
                  <a:pt x="217534" y="41925"/>
                </a:lnTo>
                <a:lnTo>
                  <a:pt x="202768" y="19657"/>
                </a:lnTo>
                <a:lnTo>
                  <a:pt x="189135" y="10435"/>
                </a:lnTo>
                <a:close/>
              </a:path>
              <a:path w="222884" h="207009">
                <a:moveTo>
                  <a:pt x="101144" y="10432"/>
                </a:moveTo>
                <a:lnTo>
                  <a:pt x="67306" y="10432"/>
                </a:lnTo>
                <a:lnTo>
                  <a:pt x="78180" y="11471"/>
                </a:lnTo>
                <a:lnTo>
                  <a:pt x="88729" y="14591"/>
                </a:lnTo>
                <a:lnTo>
                  <a:pt x="98612" y="19784"/>
                </a:lnTo>
                <a:lnTo>
                  <a:pt x="107525" y="27060"/>
                </a:lnTo>
                <a:lnTo>
                  <a:pt x="111221" y="30756"/>
                </a:lnTo>
                <a:lnTo>
                  <a:pt x="114928" y="27060"/>
                </a:lnTo>
                <a:lnTo>
                  <a:pt x="131269" y="16223"/>
                </a:lnTo>
                <a:lnTo>
                  <a:pt x="111221" y="16223"/>
                </a:lnTo>
                <a:lnTo>
                  <a:pt x="101144" y="10432"/>
                </a:lnTo>
                <a:close/>
              </a:path>
              <a:path w="222884" h="207009">
                <a:moveTo>
                  <a:pt x="157513" y="0"/>
                </a:moveTo>
                <a:lnTo>
                  <a:pt x="133143" y="3631"/>
                </a:lnTo>
                <a:lnTo>
                  <a:pt x="111221" y="16223"/>
                </a:lnTo>
                <a:lnTo>
                  <a:pt x="131269" y="16223"/>
                </a:lnTo>
                <a:lnTo>
                  <a:pt x="133746" y="14588"/>
                </a:lnTo>
                <a:lnTo>
                  <a:pt x="155141" y="10435"/>
                </a:lnTo>
                <a:lnTo>
                  <a:pt x="189135" y="10435"/>
                </a:lnTo>
                <a:lnTo>
                  <a:pt x="181604" y="5344"/>
                </a:lnTo>
                <a:lnTo>
                  <a:pt x="15751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4336886" y="5439614"/>
            <a:ext cx="124375" cy="124375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83849" y="191324"/>
                </a:moveTo>
                <a:lnTo>
                  <a:pt x="150037" y="191324"/>
                </a:lnTo>
                <a:lnTo>
                  <a:pt x="204559" y="204957"/>
                </a:lnTo>
                <a:lnTo>
                  <a:pt x="202641" y="193941"/>
                </a:lnTo>
                <a:lnTo>
                  <a:pt x="194329" y="193941"/>
                </a:lnTo>
                <a:lnTo>
                  <a:pt x="183849" y="191324"/>
                </a:lnTo>
                <a:close/>
              </a:path>
              <a:path w="205104" h="205104">
                <a:moveTo>
                  <a:pt x="101766" y="0"/>
                </a:moveTo>
                <a:lnTo>
                  <a:pt x="62192" y="8011"/>
                </a:lnTo>
                <a:lnTo>
                  <a:pt x="29840" y="29845"/>
                </a:lnTo>
                <a:lnTo>
                  <a:pt x="8010" y="62201"/>
                </a:lnTo>
                <a:lnTo>
                  <a:pt x="0" y="101777"/>
                </a:lnTo>
                <a:lnTo>
                  <a:pt x="8010" y="141356"/>
                </a:lnTo>
                <a:lnTo>
                  <a:pt x="29840" y="173711"/>
                </a:lnTo>
                <a:lnTo>
                  <a:pt x="62192" y="195543"/>
                </a:lnTo>
                <a:lnTo>
                  <a:pt x="101766" y="203554"/>
                </a:lnTo>
                <a:lnTo>
                  <a:pt x="114313" y="202768"/>
                </a:lnTo>
                <a:lnTo>
                  <a:pt x="126644" y="200438"/>
                </a:lnTo>
                <a:lnTo>
                  <a:pt x="138603" y="196609"/>
                </a:lnTo>
                <a:lnTo>
                  <a:pt x="141317" y="195355"/>
                </a:lnTo>
                <a:lnTo>
                  <a:pt x="101766" y="195355"/>
                </a:lnTo>
                <a:lnTo>
                  <a:pt x="64580" y="187646"/>
                </a:lnTo>
                <a:lnTo>
                  <a:pt x="34432" y="166691"/>
                </a:lnTo>
                <a:lnTo>
                  <a:pt x="14577" y="135746"/>
                </a:lnTo>
                <a:lnTo>
                  <a:pt x="8271" y="98070"/>
                </a:lnTo>
                <a:lnTo>
                  <a:pt x="16323" y="63999"/>
                </a:lnTo>
                <a:lnTo>
                  <a:pt x="35827" y="35823"/>
                </a:lnTo>
                <a:lnTo>
                  <a:pt x="64003" y="16321"/>
                </a:lnTo>
                <a:lnTo>
                  <a:pt x="98070" y="8271"/>
                </a:lnTo>
                <a:lnTo>
                  <a:pt x="141727" y="8271"/>
                </a:lnTo>
                <a:lnTo>
                  <a:pt x="141342" y="8011"/>
                </a:lnTo>
                <a:lnTo>
                  <a:pt x="101766" y="0"/>
                </a:lnTo>
                <a:close/>
              </a:path>
              <a:path w="205104" h="205104">
                <a:moveTo>
                  <a:pt x="148759" y="183460"/>
                </a:moveTo>
                <a:lnTo>
                  <a:pt x="146655" y="183868"/>
                </a:lnTo>
                <a:lnTo>
                  <a:pt x="144780" y="184842"/>
                </a:lnTo>
                <a:lnTo>
                  <a:pt x="134553" y="189391"/>
                </a:lnTo>
                <a:lnTo>
                  <a:pt x="123890" y="192682"/>
                </a:lnTo>
                <a:lnTo>
                  <a:pt x="112918" y="194681"/>
                </a:lnTo>
                <a:lnTo>
                  <a:pt x="101766" y="195355"/>
                </a:lnTo>
                <a:lnTo>
                  <a:pt x="141317" y="195355"/>
                </a:lnTo>
                <a:lnTo>
                  <a:pt x="150037" y="191324"/>
                </a:lnTo>
                <a:lnTo>
                  <a:pt x="183849" y="191324"/>
                </a:lnTo>
                <a:lnTo>
                  <a:pt x="158110" y="184894"/>
                </a:lnTo>
                <a:lnTo>
                  <a:pt x="156979" y="184675"/>
                </a:lnTo>
                <a:lnTo>
                  <a:pt x="148759" y="183460"/>
                </a:lnTo>
                <a:close/>
              </a:path>
              <a:path w="205104" h="205104">
                <a:moveTo>
                  <a:pt x="141727" y="8271"/>
                </a:moveTo>
                <a:lnTo>
                  <a:pt x="98070" y="8271"/>
                </a:lnTo>
                <a:lnTo>
                  <a:pt x="135745" y="14584"/>
                </a:lnTo>
                <a:lnTo>
                  <a:pt x="166686" y="34445"/>
                </a:lnTo>
                <a:lnTo>
                  <a:pt x="187637" y="64595"/>
                </a:lnTo>
                <a:lnTo>
                  <a:pt x="195344" y="101777"/>
                </a:lnTo>
                <a:lnTo>
                  <a:pt x="194900" y="110870"/>
                </a:lnTo>
                <a:lnTo>
                  <a:pt x="193571" y="119823"/>
                </a:lnTo>
                <a:lnTo>
                  <a:pt x="191364" y="128611"/>
                </a:lnTo>
                <a:lnTo>
                  <a:pt x="188287" y="137210"/>
                </a:lnTo>
                <a:lnTo>
                  <a:pt x="186852" y="140676"/>
                </a:lnTo>
                <a:lnTo>
                  <a:pt x="186172" y="144393"/>
                </a:lnTo>
                <a:lnTo>
                  <a:pt x="187041" y="151806"/>
                </a:lnTo>
                <a:lnTo>
                  <a:pt x="187208" y="153084"/>
                </a:lnTo>
                <a:lnTo>
                  <a:pt x="194329" y="193941"/>
                </a:lnTo>
                <a:lnTo>
                  <a:pt x="202641" y="193941"/>
                </a:lnTo>
                <a:lnTo>
                  <a:pt x="194035" y="144508"/>
                </a:lnTo>
                <a:lnTo>
                  <a:pt x="198185" y="134193"/>
                </a:lnTo>
                <a:lnTo>
                  <a:pt x="201157" y="123610"/>
                </a:lnTo>
                <a:lnTo>
                  <a:pt x="202945" y="112793"/>
                </a:lnTo>
                <a:lnTo>
                  <a:pt x="203543" y="101777"/>
                </a:lnTo>
                <a:lnTo>
                  <a:pt x="195531" y="62201"/>
                </a:lnTo>
                <a:lnTo>
                  <a:pt x="173697" y="29845"/>
                </a:lnTo>
                <a:lnTo>
                  <a:pt x="141727" y="827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590531" y="5441351"/>
            <a:ext cx="104738" cy="117830"/>
          </a:xfrm>
          <a:custGeom>
            <a:avLst/>
            <a:gdLst/>
            <a:ahLst/>
            <a:cxnLst/>
            <a:rect l="l" t="t" r="r" b="b"/>
            <a:pathLst>
              <a:path w="172720" h="194309">
                <a:moveTo>
                  <a:pt x="115263" y="0"/>
                </a:moveTo>
                <a:lnTo>
                  <a:pt x="109117" y="5434"/>
                </a:lnTo>
                <a:lnTo>
                  <a:pt x="157911" y="60605"/>
                </a:lnTo>
                <a:lnTo>
                  <a:pt x="63013" y="60605"/>
                </a:lnTo>
                <a:lnTo>
                  <a:pt x="27345" y="70748"/>
                </a:lnTo>
                <a:lnTo>
                  <a:pt x="8556" y="93118"/>
                </a:lnTo>
                <a:lnTo>
                  <a:pt x="1242" y="115624"/>
                </a:lnTo>
                <a:lnTo>
                  <a:pt x="0" y="126174"/>
                </a:lnTo>
                <a:lnTo>
                  <a:pt x="0" y="193784"/>
                </a:lnTo>
                <a:lnTo>
                  <a:pt x="8198" y="193784"/>
                </a:lnTo>
                <a:lnTo>
                  <a:pt x="8206" y="126174"/>
                </a:lnTo>
                <a:lnTo>
                  <a:pt x="9318" y="116280"/>
                </a:lnTo>
                <a:lnTo>
                  <a:pt x="15714" y="96641"/>
                </a:lnTo>
                <a:lnTo>
                  <a:pt x="32055" y="77441"/>
                </a:lnTo>
                <a:lnTo>
                  <a:pt x="63013" y="68793"/>
                </a:lnTo>
                <a:lnTo>
                  <a:pt x="168584" y="68793"/>
                </a:lnTo>
                <a:lnTo>
                  <a:pt x="172382" y="64594"/>
                </a:lnTo>
                <a:lnTo>
                  <a:pt x="115263" y="0"/>
                </a:lnTo>
                <a:close/>
              </a:path>
              <a:path w="172720" h="194309">
                <a:moveTo>
                  <a:pt x="168584" y="68793"/>
                </a:moveTo>
                <a:lnTo>
                  <a:pt x="157482" y="68793"/>
                </a:lnTo>
                <a:lnTo>
                  <a:pt x="107965" y="123357"/>
                </a:lnTo>
                <a:lnTo>
                  <a:pt x="113137" y="130090"/>
                </a:lnTo>
                <a:lnTo>
                  <a:pt x="168584" y="6879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497605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65" y="0"/>
                </a:moveTo>
                <a:lnTo>
                  <a:pt x="26111" y="2542"/>
                </a:lnTo>
                <a:lnTo>
                  <a:pt x="12893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3" y="71974"/>
                </a:lnTo>
                <a:lnTo>
                  <a:pt x="26111" y="79704"/>
                </a:lnTo>
                <a:lnTo>
                  <a:pt x="41265" y="82290"/>
                </a:lnTo>
                <a:lnTo>
                  <a:pt x="54021" y="80507"/>
                </a:lnTo>
                <a:lnTo>
                  <a:pt x="65596" y="74864"/>
                </a:lnTo>
                <a:lnTo>
                  <a:pt x="74542" y="64921"/>
                </a:lnTo>
                <a:lnTo>
                  <a:pt x="75167" y="63034"/>
                </a:lnTo>
                <a:lnTo>
                  <a:pt x="41265" y="63034"/>
                </a:lnTo>
                <a:lnTo>
                  <a:pt x="32909" y="61251"/>
                </a:lnTo>
                <a:lnTo>
                  <a:pt x="26551" y="56455"/>
                </a:lnTo>
                <a:lnTo>
                  <a:pt x="22506" y="49477"/>
                </a:lnTo>
                <a:lnTo>
                  <a:pt x="21088" y="41150"/>
                </a:lnTo>
                <a:lnTo>
                  <a:pt x="22521" y="32050"/>
                </a:lnTo>
                <a:lnTo>
                  <a:pt x="26590" y="25068"/>
                </a:lnTo>
                <a:lnTo>
                  <a:pt x="32953" y="20593"/>
                </a:lnTo>
                <a:lnTo>
                  <a:pt x="41265" y="19015"/>
                </a:lnTo>
                <a:lnTo>
                  <a:pt x="75088" y="19015"/>
                </a:lnTo>
                <a:lnTo>
                  <a:pt x="74262" y="16680"/>
                </a:lnTo>
                <a:lnTo>
                  <a:pt x="65263" y="7190"/>
                </a:lnTo>
                <a:lnTo>
                  <a:pt x="53742" y="1742"/>
                </a:lnTo>
                <a:lnTo>
                  <a:pt x="41265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19" y="59013"/>
                </a:lnTo>
                <a:lnTo>
                  <a:pt x="49998" y="63034"/>
                </a:lnTo>
                <a:lnTo>
                  <a:pt x="75167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88" y="19015"/>
                </a:moveTo>
                <a:lnTo>
                  <a:pt x="49883" y="19015"/>
                </a:lnTo>
                <a:lnTo>
                  <a:pt x="56008" y="22240"/>
                </a:lnTo>
                <a:lnTo>
                  <a:pt x="58877" y="30543"/>
                </a:lnTo>
                <a:lnTo>
                  <a:pt x="79170" y="30543"/>
                </a:lnTo>
                <a:lnTo>
                  <a:pt x="75088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549042" y="955357"/>
            <a:ext cx="50443" cy="50829"/>
          </a:xfrm>
          <a:custGeom>
            <a:avLst/>
            <a:gdLst/>
            <a:ahLst/>
            <a:cxnLst/>
            <a:rect l="l" t="t" r="r" b="b"/>
            <a:pathLst>
              <a:path w="83184" h="83819">
                <a:moveTo>
                  <a:pt x="41590" y="0"/>
                </a:moveTo>
                <a:lnTo>
                  <a:pt x="26234" y="2631"/>
                </a:lnTo>
                <a:lnTo>
                  <a:pt x="12922" y="10512"/>
                </a:lnTo>
                <a:lnTo>
                  <a:pt x="3546" y="23624"/>
                </a:lnTo>
                <a:lnTo>
                  <a:pt x="0" y="41946"/>
                </a:lnTo>
                <a:lnTo>
                  <a:pt x="3444" y="60288"/>
                </a:lnTo>
                <a:lnTo>
                  <a:pt x="12622" y="73352"/>
                </a:lnTo>
                <a:lnTo>
                  <a:pt x="25797" y="81168"/>
                </a:lnTo>
                <a:lnTo>
                  <a:pt x="41234" y="83767"/>
                </a:lnTo>
                <a:lnTo>
                  <a:pt x="58028" y="80701"/>
                </a:lnTo>
                <a:lnTo>
                  <a:pt x="71147" y="72107"/>
                </a:lnTo>
                <a:lnTo>
                  <a:pt x="76492" y="63830"/>
                </a:lnTo>
                <a:lnTo>
                  <a:pt x="41359" y="63830"/>
                </a:lnTo>
                <a:lnTo>
                  <a:pt x="33813" y="62435"/>
                </a:lnTo>
                <a:lnTo>
                  <a:pt x="27327" y="58287"/>
                </a:lnTo>
                <a:lnTo>
                  <a:pt x="22787" y="51439"/>
                </a:lnTo>
                <a:lnTo>
                  <a:pt x="21077" y="41946"/>
                </a:lnTo>
                <a:lnTo>
                  <a:pt x="22810" y="32301"/>
                </a:lnTo>
                <a:lnTo>
                  <a:pt x="27407" y="25466"/>
                </a:lnTo>
                <a:lnTo>
                  <a:pt x="33967" y="21398"/>
                </a:lnTo>
                <a:lnTo>
                  <a:pt x="41590" y="20051"/>
                </a:lnTo>
                <a:lnTo>
                  <a:pt x="76669" y="20051"/>
                </a:lnTo>
                <a:lnTo>
                  <a:pt x="69899" y="10512"/>
                </a:lnTo>
                <a:lnTo>
                  <a:pt x="56725" y="2631"/>
                </a:lnTo>
                <a:lnTo>
                  <a:pt x="41590" y="0"/>
                </a:lnTo>
                <a:close/>
              </a:path>
              <a:path w="83184" h="83819">
                <a:moveTo>
                  <a:pt x="76669" y="20051"/>
                </a:moveTo>
                <a:lnTo>
                  <a:pt x="41590" y="20051"/>
                </a:lnTo>
                <a:lnTo>
                  <a:pt x="48955" y="21445"/>
                </a:lnTo>
                <a:lnTo>
                  <a:pt x="55377" y="25592"/>
                </a:lnTo>
                <a:lnTo>
                  <a:pt x="59919" y="32442"/>
                </a:lnTo>
                <a:lnTo>
                  <a:pt x="61642" y="41946"/>
                </a:lnTo>
                <a:lnTo>
                  <a:pt x="59883" y="51439"/>
                </a:lnTo>
                <a:lnTo>
                  <a:pt x="55262" y="58287"/>
                </a:lnTo>
                <a:lnTo>
                  <a:pt x="48760" y="62435"/>
                </a:lnTo>
                <a:lnTo>
                  <a:pt x="41359" y="63830"/>
                </a:lnTo>
                <a:lnTo>
                  <a:pt x="76492" y="63830"/>
                </a:lnTo>
                <a:lnTo>
                  <a:pt x="79683" y="58888"/>
                </a:lnTo>
                <a:lnTo>
                  <a:pt x="82730" y="41946"/>
                </a:lnTo>
                <a:lnTo>
                  <a:pt x="79204" y="23624"/>
                </a:lnTo>
                <a:lnTo>
                  <a:pt x="76669" y="2005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4605502" y="956237"/>
            <a:ext cx="41587" cy="49288"/>
          </a:xfrm>
          <a:custGeom>
            <a:avLst/>
            <a:gdLst/>
            <a:ahLst/>
            <a:cxnLst/>
            <a:rect l="l" t="t" r="r" b="b"/>
            <a:pathLst>
              <a:path w="68579" h="81280">
                <a:moveTo>
                  <a:pt x="26629" y="0"/>
                </a:moveTo>
                <a:lnTo>
                  <a:pt x="0" y="48"/>
                </a:lnTo>
                <a:lnTo>
                  <a:pt x="0" y="80705"/>
                </a:lnTo>
                <a:lnTo>
                  <a:pt x="21067" y="80705"/>
                </a:lnTo>
                <a:lnTo>
                  <a:pt x="21067" y="55460"/>
                </a:lnTo>
                <a:lnTo>
                  <a:pt x="54606" y="55460"/>
                </a:lnTo>
                <a:lnTo>
                  <a:pt x="52553" y="52130"/>
                </a:lnTo>
                <a:lnTo>
                  <a:pt x="57755" y="47471"/>
                </a:lnTo>
                <a:lnTo>
                  <a:pt x="61473" y="41805"/>
                </a:lnTo>
                <a:lnTo>
                  <a:pt x="62711" y="38298"/>
                </a:lnTo>
                <a:lnTo>
                  <a:pt x="20753" y="38298"/>
                </a:lnTo>
                <a:lnTo>
                  <a:pt x="20753" y="18362"/>
                </a:lnTo>
                <a:lnTo>
                  <a:pt x="62777" y="18362"/>
                </a:lnTo>
                <a:lnTo>
                  <a:pt x="62744" y="18168"/>
                </a:lnTo>
                <a:lnTo>
                  <a:pt x="57328" y="9014"/>
                </a:lnTo>
                <a:lnTo>
                  <a:pt x="48259" y="2518"/>
                </a:lnTo>
                <a:lnTo>
                  <a:pt x="35506" y="48"/>
                </a:lnTo>
                <a:lnTo>
                  <a:pt x="26629" y="0"/>
                </a:lnTo>
                <a:close/>
              </a:path>
              <a:path w="68579" h="81280">
                <a:moveTo>
                  <a:pt x="54606" y="55460"/>
                </a:moveTo>
                <a:lnTo>
                  <a:pt x="32156" y="55460"/>
                </a:lnTo>
                <a:lnTo>
                  <a:pt x="45977" y="80705"/>
                </a:lnTo>
                <a:lnTo>
                  <a:pt x="68332" y="80705"/>
                </a:lnTo>
                <a:lnTo>
                  <a:pt x="68332" y="77721"/>
                </a:lnTo>
                <a:lnTo>
                  <a:pt x="54606" y="55460"/>
                </a:lnTo>
                <a:close/>
              </a:path>
              <a:path w="68579" h="81280">
                <a:moveTo>
                  <a:pt x="62777" y="18362"/>
                </a:moveTo>
                <a:lnTo>
                  <a:pt x="41370" y="18362"/>
                </a:lnTo>
                <a:lnTo>
                  <a:pt x="44134" y="23084"/>
                </a:lnTo>
                <a:lnTo>
                  <a:pt x="44134" y="33241"/>
                </a:lnTo>
                <a:lnTo>
                  <a:pt x="41265" y="38298"/>
                </a:lnTo>
                <a:lnTo>
                  <a:pt x="62711" y="38298"/>
                </a:lnTo>
                <a:lnTo>
                  <a:pt x="63727" y="35422"/>
                </a:lnTo>
                <a:lnTo>
                  <a:pt x="64542" y="28613"/>
                </a:lnTo>
                <a:lnTo>
                  <a:pt x="62777" y="18362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4648489" y="955838"/>
            <a:ext cx="50829" cy="49673"/>
          </a:xfrm>
          <a:custGeom>
            <a:avLst/>
            <a:gdLst/>
            <a:ahLst/>
            <a:cxnLst/>
            <a:rect l="l" t="t" r="r" b="b"/>
            <a:pathLst>
              <a:path w="83820" h="81914">
                <a:moveTo>
                  <a:pt x="46679" y="0"/>
                </a:moveTo>
                <a:lnTo>
                  <a:pt x="37004" y="0"/>
                </a:lnTo>
                <a:lnTo>
                  <a:pt x="0" y="78594"/>
                </a:lnTo>
                <a:lnTo>
                  <a:pt x="0" y="81494"/>
                </a:lnTo>
                <a:lnTo>
                  <a:pt x="22020" y="81494"/>
                </a:lnTo>
                <a:lnTo>
                  <a:pt x="26627" y="71453"/>
                </a:lnTo>
                <a:lnTo>
                  <a:pt x="79997" y="71453"/>
                </a:lnTo>
                <a:lnTo>
                  <a:pt x="71780" y="53830"/>
                </a:lnTo>
                <a:lnTo>
                  <a:pt x="33412" y="53830"/>
                </a:lnTo>
                <a:lnTo>
                  <a:pt x="41705" y="34365"/>
                </a:lnTo>
                <a:lnTo>
                  <a:pt x="62703" y="34365"/>
                </a:lnTo>
                <a:lnTo>
                  <a:pt x="46679" y="0"/>
                </a:lnTo>
                <a:close/>
              </a:path>
              <a:path w="83820" h="81914">
                <a:moveTo>
                  <a:pt x="79997" y="71453"/>
                </a:moveTo>
                <a:lnTo>
                  <a:pt x="56815" y="71453"/>
                </a:lnTo>
                <a:lnTo>
                  <a:pt x="61558" y="81494"/>
                </a:lnTo>
                <a:lnTo>
                  <a:pt x="83327" y="81494"/>
                </a:lnTo>
                <a:lnTo>
                  <a:pt x="83327" y="78594"/>
                </a:lnTo>
                <a:lnTo>
                  <a:pt x="79997" y="71453"/>
                </a:lnTo>
                <a:close/>
              </a:path>
              <a:path w="83820" h="81914">
                <a:moveTo>
                  <a:pt x="62703" y="34365"/>
                </a:moveTo>
                <a:lnTo>
                  <a:pt x="41705" y="34365"/>
                </a:lnTo>
                <a:lnTo>
                  <a:pt x="50134" y="53830"/>
                </a:lnTo>
                <a:lnTo>
                  <a:pt x="71780" y="53830"/>
                </a:lnTo>
                <a:lnTo>
                  <a:pt x="62703" y="3436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4702232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98" y="0"/>
                </a:moveTo>
                <a:lnTo>
                  <a:pt x="0" y="0"/>
                </a:lnTo>
                <a:lnTo>
                  <a:pt x="0" y="80678"/>
                </a:lnTo>
                <a:lnTo>
                  <a:pt x="50249" y="80678"/>
                </a:lnTo>
                <a:lnTo>
                  <a:pt x="50249" y="61767"/>
                </a:lnTo>
                <a:lnTo>
                  <a:pt x="21098" y="61767"/>
                </a:lnTo>
                <a:lnTo>
                  <a:pt x="2109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4750532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76" y="0"/>
                </a:moveTo>
                <a:lnTo>
                  <a:pt x="26115" y="2542"/>
                </a:lnTo>
                <a:lnTo>
                  <a:pt x="12894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4" y="71974"/>
                </a:lnTo>
                <a:lnTo>
                  <a:pt x="26115" y="79704"/>
                </a:lnTo>
                <a:lnTo>
                  <a:pt x="41276" y="82290"/>
                </a:lnTo>
                <a:lnTo>
                  <a:pt x="54036" y="80507"/>
                </a:lnTo>
                <a:lnTo>
                  <a:pt x="65609" y="74864"/>
                </a:lnTo>
                <a:lnTo>
                  <a:pt x="74549" y="64921"/>
                </a:lnTo>
                <a:lnTo>
                  <a:pt x="75174" y="63034"/>
                </a:lnTo>
                <a:lnTo>
                  <a:pt x="41276" y="63034"/>
                </a:lnTo>
                <a:lnTo>
                  <a:pt x="32919" y="61251"/>
                </a:lnTo>
                <a:lnTo>
                  <a:pt x="26562" y="56455"/>
                </a:lnTo>
                <a:lnTo>
                  <a:pt x="22516" y="49477"/>
                </a:lnTo>
                <a:lnTo>
                  <a:pt x="21098" y="41150"/>
                </a:lnTo>
                <a:lnTo>
                  <a:pt x="22533" y="32050"/>
                </a:lnTo>
                <a:lnTo>
                  <a:pt x="26605" y="25068"/>
                </a:lnTo>
                <a:lnTo>
                  <a:pt x="32968" y="20593"/>
                </a:lnTo>
                <a:lnTo>
                  <a:pt x="41276" y="19015"/>
                </a:lnTo>
                <a:lnTo>
                  <a:pt x="75099" y="19015"/>
                </a:lnTo>
                <a:lnTo>
                  <a:pt x="74272" y="16680"/>
                </a:lnTo>
                <a:lnTo>
                  <a:pt x="65274" y="7190"/>
                </a:lnTo>
                <a:lnTo>
                  <a:pt x="53752" y="1742"/>
                </a:lnTo>
                <a:lnTo>
                  <a:pt x="41276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30" y="59013"/>
                </a:lnTo>
                <a:lnTo>
                  <a:pt x="50019" y="63034"/>
                </a:lnTo>
                <a:lnTo>
                  <a:pt x="75174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99" y="19015"/>
                </a:moveTo>
                <a:lnTo>
                  <a:pt x="49893" y="19015"/>
                </a:lnTo>
                <a:lnTo>
                  <a:pt x="56019" y="22240"/>
                </a:lnTo>
                <a:lnTo>
                  <a:pt x="58898" y="30543"/>
                </a:lnTo>
                <a:lnTo>
                  <a:pt x="79180" y="30543"/>
                </a:lnTo>
                <a:lnTo>
                  <a:pt x="75099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4804601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88" y="0"/>
                </a:moveTo>
                <a:lnTo>
                  <a:pt x="0" y="0"/>
                </a:lnTo>
                <a:lnTo>
                  <a:pt x="0" y="80678"/>
                </a:lnTo>
                <a:lnTo>
                  <a:pt x="50239" y="80678"/>
                </a:lnTo>
                <a:lnTo>
                  <a:pt x="50239" y="61767"/>
                </a:lnTo>
                <a:lnTo>
                  <a:pt x="21088" y="61767"/>
                </a:lnTo>
                <a:lnTo>
                  <a:pt x="2108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4838740" y="956331"/>
            <a:ext cx="40047" cy="49673"/>
          </a:xfrm>
          <a:custGeom>
            <a:avLst/>
            <a:gdLst/>
            <a:ahLst/>
            <a:cxnLst/>
            <a:rect l="l" t="t" r="r" b="b"/>
            <a:pathLst>
              <a:path w="66040" h="81914">
                <a:moveTo>
                  <a:pt x="21098" y="0"/>
                </a:moveTo>
                <a:lnTo>
                  <a:pt x="0" y="0"/>
                </a:lnTo>
                <a:lnTo>
                  <a:pt x="0" y="54050"/>
                </a:lnTo>
                <a:lnTo>
                  <a:pt x="2733" y="66000"/>
                </a:lnTo>
                <a:lnTo>
                  <a:pt x="10025" y="74658"/>
                </a:lnTo>
                <a:lnTo>
                  <a:pt x="20514" y="79926"/>
                </a:lnTo>
                <a:lnTo>
                  <a:pt x="32836" y="81704"/>
                </a:lnTo>
                <a:lnTo>
                  <a:pt x="45084" y="79926"/>
                </a:lnTo>
                <a:lnTo>
                  <a:pt x="55502" y="74658"/>
                </a:lnTo>
                <a:lnTo>
                  <a:pt x="62741" y="66000"/>
                </a:lnTo>
                <a:lnTo>
                  <a:pt x="63388" y="63149"/>
                </a:lnTo>
                <a:lnTo>
                  <a:pt x="26973" y="63149"/>
                </a:lnTo>
                <a:lnTo>
                  <a:pt x="21098" y="60270"/>
                </a:lnTo>
                <a:lnTo>
                  <a:pt x="21098" y="0"/>
                </a:lnTo>
                <a:close/>
              </a:path>
              <a:path w="66040" h="81914">
                <a:moveTo>
                  <a:pt x="65453" y="0"/>
                </a:moveTo>
                <a:lnTo>
                  <a:pt x="44605" y="0"/>
                </a:lnTo>
                <a:lnTo>
                  <a:pt x="44605" y="60270"/>
                </a:lnTo>
                <a:lnTo>
                  <a:pt x="38616" y="63149"/>
                </a:lnTo>
                <a:lnTo>
                  <a:pt x="63388" y="63149"/>
                </a:lnTo>
                <a:lnTo>
                  <a:pt x="65453" y="54050"/>
                </a:lnTo>
                <a:lnTo>
                  <a:pt x="6545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887093" y="956128"/>
            <a:ext cx="39276" cy="48903"/>
          </a:xfrm>
          <a:custGeom>
            <a:avLst/>
            <a:gdLst/>
            <a:ahLst/>
            <a:cxnLst/>
            <a:rect l="l" t="t" r="r" b="b"/>
            <a:pathLst>
              <a:path w="64770" h="80644">
                <a:moveTo>
                  <a:pt x="35601" y="0"/>
                </a:moveTo>
                <a:lnTo>
                  <a:pt x="0" y="0"/>
                </a:lnTo>
                <a:lnTo>
                  <a:pt x="0" y="80542"/>
                </a:lnTo>
                <a:lnTo>
                  <a:pt x="38846" y="80542"/>
                </a:lnTo>
                <a:lnTo>
                  <a:pt x="49841" y="78653"/>
                </a:lnTo>
                <a:lnTo>
                  <a:pt x="57856" y="73462"/>
                </a:lnTo>
                <a:lnTo>
                  <a:pt x="62762" y="65677"/>
                </a:lnTo>
                <a:lnTo>
                  <a:pt x="63356" y="62228"/>
                </a:lnTo>
                <a:lnTo>
                  <a:pt x="21088" y="62228"/>
                </a:lnTo>
                <a:lnTo>
                  <a:pt x="21088" y="48857"/>
                </a:lnTo>
                <a:lnTo>
                  <a:pt x="64427" y="48857"/>
                </a:lnTo>
                <a:lnTo>
                  <a:pt x="64427" y="48626"/>
                </a:lnTo>
                <a:lnTo>
                  <a:pt x="60951" y="42051"/>
                </a:lnTo>
                <a:lnTo>
                  <a:pt x="54417" y="38700"/>
                </a:lnTo>
                <a:lnTo>
                  <a:pt x="58438" y="35485"/>
                </a:lnTo>
                <a:lnTo>
                  <a:pt x="60140" y="31800"/>
                </a:lnTo>
                <a:lnTo>
                  <a:pt x="21088" y="31800"/>
                </a:lnTo>
                <a:lnTo>
                  <a:pt x="21088" y="18313"/>
                </a:lnTo>
                <a:lnTo>
                  <a:pt x="59908" y="18313"/>
                </a:lnTo>
                <a:lnTo>
                  <a:pt x="59220" y="14581"/>
                </a:lnTo>
                <a:lnTo>
                  <a:pt x="53968" y="6770"/>
                </a:lnTo>
                <a:lnTo>
                  <a:pt x="45906" y="1765"/>
                </a:lnTo>
                <a:lnTo>
                  <a:pt x="35601" y="0"/>
                </a:lnTo>
                <a:close/>
              </a:path>
              <a:path w="64770" h="80644">
                <a:moveTo>
                  <a:pt x="64427" y="48857"/>
                </a:moveTo>
                <a:lnTo>
                  <a:pt x="38616" y="48857"/>
                </a:lnTo>
                <a:lnTo>
                  <a:pt x="39653" y="49192"/>
                </a:lnTo>
                <a:lnTo>
                  <a:pt x="40658" y="49652"/>
                </a:lnTo>
                <a:lnTo>
                  <a:pt x="42647" y="51035"/>
                </a:lnTo>
                <a:lnTo>
                  <a:pt x="43684" y="53579"/>
                </a:lnTo>
                <a:lnTo>
                  <a:pt x="43569" y="56008"/>
                </a:lnTo>
                <a:lnTo>
                  <a:pt x="43223" y="59223"/>
                </a:lnTo>
                <a:lnTo>
                  <a:pt x="41370" y="62228"/>
                </a:lnTo>
                <a:lnTo>
                  <a:pt x="63356" y="62228"/>
                </a:lnTo>
                <a:lnTo>
                  <a:pt x="64427" y="56008"/>
                </a:lnTo>
                <a:lnTo>
                  <a:pt x="64427" y="48857"/>
                </a:lnTo>
                <a:close/>
              </a:path>
              <a:path w="64770" h="80644">
                <a:moveTo>
                  <a:pt x="59908" y="18313"/>
                </a:moveTo>
                <a:lnTo>
                  <a:pt x="38386" y="18313"/>
                </a:lnTo>
                <a:lnTo>
                  <a:pt x="40459" y="21884"/>
                </a:lnTo>
                <a:lnTo>
                  <a:pt x="40344" y="25465"/>
                </a:lnTo>
                <a:lnTo>
                  <a:pt x="40218" y="28679"/>
                </a:lnTo>
                <a:lnTo>
                  <a:pt x="38145" y="31800"/>
                </a:lnTo>
                <a:lnTo>
                  <a:pt x="60140" y="31800"/>
                </a:lnTo>
                <a:lnTo>
                  <a:pt x="61097" y="29726"/>
                </a:lnTo>
                <a:lnTo>
                  <a:pt x="61097" y="24763"/>
                </a:lnTo>
                <a:lnTo>
                  <a:pt x="59908" y="1831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103596" y="831543"/>
            <a:ext cx="298425" cy="298810"/>
          </a:xfrm>
          <a:custGeom>
            <a:avLst/>
            <a:gdLst/>
            <a:ahLst/>
            <a:cxnLst/>
            <a:rect l="l" t="t" r="r" b="b"/>
            <a:pathLst>
              <a:path w="492125" h="492760">
                <a:moveTo>
                  <a:pt x="246055" y="0"/>
                </a:moveTo>
                <a:lnTo>
                  <a:pt x="196467" y="4999"/>
                </a:lnTo>
                <a:lnTo>
                  <a:pt x="150280" y="19336"/>
                </a:lnTo>
                <a:lnTo>
                  <a:pt x="108484" y="42023"/>
                </a:lnTo>
                <a:lnTo>
                  <a:pt x="72068" y="72069"/>
                </a:lnTo>
                <a:lnTo>
                  <a:pt x="42022" y="108486"/>
                </a:lnTo>
                <a:lnTo>
                  <a:pt x="19336" y="150284"/>
                </a:lnTo>
                <a:lnTo>
                  <a:pt x="4999" y="196474"/>
                </a:lnTo>
                <a:lnTo>
                  <a:pt x="0" y="246065"/>
                </a:lnTo>
                <a:lnTo>
                  <a:pt x="4999" y="295657"/>
                </a:lnTo>
                <a:lnTo>
                  <a:pt x="19336" y="341847"/>
                </a:lnTo>
                <a:lnTo>
                  <a:pt x="42022" y="383644"/>
                </a:lnTo>
                <a:lnTo>
                  <a:pt x="72068" y="420061"/>
                </a:lnTo>
                <a:lnTo>
                  <a:pt x="108484" y="450108"/>
                </a:lnTo>
                <a:lnTo>
                  <a:pt x="150280" y="472794"/>
                </a:lnTo>
                <a:lnTo>
                  <a:pt x="196467" y="487132"/>
                </a:lnTo>
                <a:lnTo>
                  <a:pt x="246055" y="492131"/>
                </a:lnTo>
                <a:lnTo>
                  <a:pt x="295643" y="487132"/>
                </a:lnTo>
                <a:lnTo>
                  <a:pt x="341830" y="472794"/>
                </a:lnTo>
                <a:lnTo>
                  <a:pt x="383626" y="450108"/>
                </a:lnTo>
                <a:lnTo>
                  <a:pt x="420042" y="420061"/>
                </a:lnTo>
                <a:lnTo>
                  <a:pt x="450087" y="383644"/>
                </a:lnTo>
                <a:lnTo>
                  <a:pt x="472774" y="341847"/>
                </a:lnTo>
                <a:lnTo>
                  <a:pt x="487111" y="295657"/>
                </a:lnTo>
                <a:lnTo>
                  <a:pt x="492110" y="246065"/>
                </a:lnTo>
                <a:lnTo>
                  <a:pt x="487111" y="196474"/>
                </a:lnTo>
                <a:lnTo>
                  <a:pt x="472774" y="150284"/>
                </a:lnTo>
                <a:lnTo>
                  <a:pt x="450087" y="108486"/>
                </a:lnTo>
                <a:lnTo>
                  <a:pt x="420042" y="72069"/>
                </a:lnTo>
                <a:lnTo>
                  <a:pt x="383626" y="42023"/>
                </a:lnTo>
                <a:lnTo>
                  <a:pt x="341830" y="19336"/>
                </a:lnTo>
                <a:lnTo>
                  <a:pt x="295643" y="4999"/>
                </a:lnTo>
                <a:lnTo>
                  <a:pt x="24605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205812" y="934052"/>
            <a:ext cx="93956" cy="93956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77222" y="0"/>
                </a:moveTo>
                <a:lnTo>
                  <a:pt x="0" y="77222"/>
                </a:lnTo>
                <a:lnTo>
                  <a:pt x="77348" y="154550"/>
                </a:lnTo>
                <a:lnTo>
                  <a:pt x="95423" y="136477"/>
                </a:lnTo>
                <a:lnTo>
                  <a:pt x="77337" y="136477"/>
                </a:lnTo>
                <a:lnTo>
                  <a:pt x="18083" y="77233"/>
                </a:lnTo>
                <a:lnTo>
                  <a:pt x="77222" y="18083"/>
                </a:lnTo>
                <a:lnTo>
                  <a:pt x="95298" y="18083"/>
                </a:lnTo>
                <a:lnTo>
                  <a:pt x="77222" y="0"/>
                </a:lnTo>
                <a:close/>
              </a:path>
              <a:path w="154940" h="154939">
                <a:moveTo>
                  <a:pt x="95298" y="18083"/>
                </a:moveTo>
                <a:lnTo>
                  <a:pt x="77222" y="18083"/>
                </a:lnTo>
                <a:lnTo>
                  <a:pt x="136372" y="77233"/>
                </a:lnTo>
                <a:lnTo>
                  <a:pt x="77337" y="136477"/>
                </a:lnTo>
                <a:lnTo>
                  <a:pt x="95423" y="136477"/>
                </a:lnTo>
                <a:lnTo>
                  <a:pt x="154550" y="77358"/>
                </a:lnTo>
                <a:lnTo>
                  <a:pt x="95298" y="18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269293" y="933529"/>
            <a:ext cx="82019" cy="18868"/>
          </a:xfrm>
          <a:custGeom>
            <a:avLst/>
            <a:gdLst/>
            <a:ahLst/>
            <a:cxnLst/>
            <a:rect l="l" t="t" r="r" b="b"/>
            <a:pathLst>
              <a:path w="135254" h="31115">
                <a:moveTo>
                  <a:pt x="0" y="12942"/>
                </a:moveTo>
                <a:lnTo>
                  <a:pt x="17737" y="30648"/>
                </a:lnTo>
                <a:lnTo>
                  <a:pt x="50629" y="30869"/>
                </a:lnTo>
                <a:lnTo>
                  <a:pt x="81339" y="25589"/>
                </a:lnTo>
                <a:lnTo>
                  <a:pt x="106450" y="17345"/>
                </a:lnTo>
                <a:lnTo>
                  <a:pt x="47428" y="17345"/>
                </a:lnTo>
                <a:lnTo>
                  <a:pt x="15156" y="15151"/>
                </a:lnTo>
                <a:lnTo>
                  <a:pt x="14324" y="15151"/>
                </a:lnTo>
                <a:lnTo>
                  <a:pt x="8596" y="14481"/>
                </a:lnTo>
                <a:lnTo>
                  <a:pt x="4177" y="13737"/>
                </a:lnTo>
                <a:lnTo>
                  <a:pt x="0" y="12942"/>
                </a:lnTo>
                <a:close/>
              </a:path>
              <a:path w="135254" h="31115">
                <a:moveTo>
                  <a:pt x="133713" y="0"/>
                </a:moveTo>
                <a:lnTo>
                  <a:pt x="131755" y="73"/>
                </a:lnTo>
                <a:lnTo>
                  <a:pt x="131346" y="198"/>
                </a:lnTo>
                <a:lnTo>
                  <a:pt x="130990" y="387"/>
                </a:lnTo>
                <a:lnTo>
                  <a:pt x="106348" y="8960"/>
                </a:lnTo>
                <a:lnTo>
                  <a:pt x="78288" y="14956"/>
                </a:lnTo>
                <a:lnTo>
                  <a:pt x="47428" y="17345"/>
                </a:lnTo>
                <a:lnTo>
                  <a:pt x="106450" y="17345"/>
                </a:lnTo>
                <a:lnTo>
                  <a:pt x="109200" y="16443"/>
                </a:lnTo>
                <a:lnTo>
                  <a:pt x="134498" y="4628"/>
                </a:lnTo>
                <a:lnTo>
                  <a:pt x="135158" y="3685"/>
                </a:lnTo>
                <a:lnTo>
                  <a:pt x="135043" y="1130"/>
                </a:lnTo>
                <a:lnTo>
                  <a:pt x="133713" y="0"/>
                </a:lnTo>
                <a:close/>
              </a:path>
              <a:path w="135254" h="31115">
                <a:moveTo>
                  <a:pt x="14386" y="15099"/>
                </a:moveTo>
                <a:lnTo>
                  <a:pt x="15156" y="15151"/>
                </a:lnTo>
                <a:lnTo>
                  <a:pt x="14386" y="1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290384" y="952135"/>
            <a:ext cx="61225" cy="18868"/>
          </a:xfrm>
          <a:custGeom>
            <a:avLst/>
            <a:gdLst/>
            <a:ahLst/>
            <a:cxnLst/>
            <a:rect l="l" t="t" r="r" b="b"/>
            <a:pathLst>
              <a:path w="100965" h="31115">
                <a:moveTo>
                  <a:pt x="98939" y="0"/>
                </a:moveTo>
                <a:lnTo>
                  <a:pt x="97389" y="52"/>
                </a:lnTo>
                <a:lnTo>
                  <a:pt x="96981" y="83"/>
                </a:lnTo>
                <a:lnTo>
                  <a:pt x="96562" y="188"/>
                </a:lnTo>
                <a:lnTo>
                  <a:pt x="96216" y="387"/>
                </a:lnTo>
                <a:lnTo>
                  <a:pt x="75567" y="7781"/>
                </a:lnTo>
                <a:lnTo>
                  <a:pt x="52396" y="13430"/>
                </a:lnTo>
                <a:lnTo>
                  <a:pt x="27081" y="16724"/>
                </a:lnTo>
                <a:lnTo>
                  <a:pt x="0" y="17057"/>
                </a:lnTo>
                <a:lnTo>
                  <a:pt x="13968" y="31025"/>
                </a:lnTo>
                <a:lnTo>
                  <a:pt x="60070" y="21662"/>
                </a:lnTo>
                <a:lnTo>
                  <a:pt x="99724" y="4617"/>
                </a:lnTo>
                <a:lnTo>
                  <a:pt x="100384" y="3664"/>
                </a:lnTo>
                <a:lnTo>
                  <a:pt x="100258" y="1120"/>
                </a:lnTo>
                <a:lnTo>
                  <a:pt x="98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4301197" y="97004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1107" y="0"/>
                </a:moveTo>
                <a:lnTo>
                  <a:pt x="79557" y="104"/>
                </a:lnTo>
                <a:lnTo>
                  <a:pt x="79149" y="157"/>
                </a:lnTo>
                <a:lnTo>
                  <a:pt x="78730" y="240"/>
                </a:lnTo>
                <a:lnTo>
                  <a:pt x="78385" y="418"/>
                </a:lnTo>
                <a:lnTo>
                  <a:pt x="64137" y="5967"/>
                </a:lnTo>
                <a:lnTo>
                  <a:pt x="49168" y="10684"/>
                </a:lnTo>
                <a:lnTo>
                  <a:pt x="32947" y="14323"/>
                </a:lnTo>
                <a:lnTo>
                  <a:pt x="14941" y="16638"/>
                </a:lnTo>
                <a:lnTo>
                  <a:pt x="0" y="30711"/>
                </a:lnTo>
                <a:lnTo>
                  <a:pt x="43924" y="21127"/>
                </a:lnTo>
                <a:lnTo>
                  <a:pt x="81892" y="4659"/>
                </a:lnTo>
                <a:lnTo>
                  <a:pt x="82552" y="3675"/>
                </a:lnTo>
                <a:lnTo>
                  <a:pt x="82489" y="2628"/>
                </a:lnTo>
                <a:lnTo>
                  <a:pt x="82426" y="1130"/>
                </a:lnTo>
                <a:lnTo>
                  <a:pt x="81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4282529" y="988511"/>
            <a:ext cx="68926" cy="18868"/>
          </a:xfrm>
          <a:custGeom>
            <a:avLst/>
            <a:gdLst/>
            <a:ahLst/>
            <a:cxnLst/>
            <a:rect l="l" t="t" r="r" b="b"/>
            <a:pathLst>
              <a:path w="113665" h="31114">
                <a:moveTo>
                  <a:pt x="111891" y="0"/>
                </a:moveTo>
                <a:lnTo>
                  <a:pt x="109933" y="104"/>
                </a:lnTo>
                <a:lnTo>
                  <a:pt x="109514" y="240"/>
                </a:lnTo>
                <a:lnTo>
                  <a:pt x="109169" y="387"/>
                </a:lnTo>
                <a:lnTo>
                  <a:pt x="88732" y="7723"/>
                </a:lnTo>
                <a:lnTo>
                  <a:pt x="65796" y="13358"/>
                </a:lnTo>
                <a:lnTo>
                  <a:pt x="40743" y="16687"/>
                </a:lnTo>
                <a:lnTo>
                  <a:pt x="13957" y="17109"/>
                </a:lnTo>
                <a:lnTo>
                  <a:pt x="0" y="31014"/>
                </a:lnTo>
                <a:lnTo>
                  <a:pt x="61291" y="25120"/>
                </a:lnTo>
                <a:lnTo>
                  <a:pt x="111713" y="5067"/>
                </a:lnTo>
                <a:lnTo>
                  <a:pt x="113336" y="3664"/>
                </a:lnTo>
                <a:lnTo>
                  <a:pt x="113211" y="1151"/>
                </a:lnTo>
                <a:lnTo>
                  <a:pt x="111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4266593" y="1006596"/>
            <a:ext cx="84714" cy="19253"/>
          </a:xfrm>
          <a:custGeom>
            <a:avLst/>
            <a:gdLst/>
            <a:ahLst/>
            <a:cxnLst/>
            <a:rect l="l" t="t" r="r" b="b"/>
            <a:pathLst>
              <a:path w="139700" h="31750">
                <a:moveTo>
                  <a:pt x="13109" y="14397"/>
                </a:moveTo>
                <a:lnTo>
                  <a:pt x="0" y="27465"/>
                </a:lnTo>
                <a:lnTo>
                  <a:pt x="2502" y="27883"/>
                </a:lnTo>
                <a:lnTo>
                  <a:pt x="5120" y="28250"/>
                </a:lnTo>
                <a:lnTo>
                  <a:pt x="8010" y="28585"/>
                </a:lnTo>
                <a:lnTo>
                  <a:pt x="45028" y="31486"/>
                </a:lnTo>
                <a:lnTo>
                  <a:pt x="79619" y="27068"/>
                </a:lnTo>
                <a:lnTo>
                  <a:pt x="110901" y="17540"/>
                </a:lnTo>
                <a:lnTo>
                  <a:pt x="111333" y="17342"/>
                </a:lnTo>
                <a:lnTo>
                  <a:pt x="51878" y="17342"/>
                </a:lnTo>
                <a:lnTo>
                  <a:pt x="19601" y="15130"/>
                </a:lnTo>
                <a:lnTo>
                  <a:pt x="18774" y="15130"/>
                </a:lnTo>
                <a:lnTo>
                  <a:pt x="16732" y="14900"/>
                </a:lnTo>
                <a:lnTo>
                  <a:pt x="13109" y="14397"/>
                </a:lnTo>
                <a:close/>
              </a:path>
              <a:path w="139700" h="31750">
                <a:moveTo>
                  <a:pt x="138173" y="0"/>
                </a:moveTo>
                <a:lnTo>
                  <a:pt x="136624" y="73"/>
                </a:lnTo>
                <a:lnTo>
                  <a:pt x="136215" y="73"/>
                </a:lnTo>
                <a:lnTo>
                  <a:pt x="135796" y="178"/>
                </a:lnTo>
                <a:lnTo>
                  <a:pt x="135440" y="366"/>
                </a:lnTo>
                <a:lnTo>
                  <a:pt x="110798" y="8957"/>
                </a:lnTo>
                <a:lnTo>
                  <a:pt x="82738" y="14958"/>
                </a:lnTo>
                <a:lnTo>
                  <a:pt x="51878" y="17342"/>
                </a:lnTo>
                <a:lnTo>
                  <a:pt x="111333" y="17342"/>
                </a:lnTo>
                <a:lnTo>
                  <a:pt x="137995" y="5109"/>
                </a:lnTo>
                <a:lnTo>
                  <a:pt x="138948" y="4638"/>
                </a:lnTo>
                <a:lnTo>
                  <a:pt x="139608" y="3664"/>
                </a:lnTo>
                <a:lnTo>
                  <a:pt x="139493" y="1151"/>
                </a:lnTo>
                <a:lnTo>
                  <a:pt x="138173" y="0"/>
                </a:lnTo>
                <a:close/>
              </a:path>
              <a:path w="139700" h="31750">
                <a:moveTo>
                  <a:pt x="18837" y="15078"/>
                </a:moveTo>
                <a:lnTo>
                  <a:pt x="19601" y="15130"/>
                </a:lnTo>
                <a:lnTo>
                  <a:pt x="18837" y="15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4154355" y="1009332"/>
            <a:ext cx="81634" cy="18868"/>
          </a:xfrm>
          <a:custGeom>
            <a:avLst/>
            <a:gdLst/>
            <a:ahLst/>
            <a:cxnLst/>
            <a:rect l="l" t="t" r="r" b="b"/>
            <a:pathLst>
              <a:path w="134620" h="31114">
                <a:moveTo>
                  <a:pt x="83815" y="0"/>
                </a:moveTo>
                <a:lnTo>
                  <a:pt x="25751" y="14429"/>
                </a:lnTo>
                <a:lnTo>
                  <a:pt x="0" y="27140"/>
                </a:lnTo>
                <a:lnTo>
                  <a:pt x="115" y="29674"/>
                </a:lnTo>
                <a:lnTo>
                  <a:pt x="1434" y="30805"/>
                </a:lnTo>
                <a:lnTo>
                  <a:pt x="2994" y="30700"/>
                </a:lnTo>
                <a:lnTo>
                  <a:pt x="3403" y="30700"/>
                </a:lnTo>
                <a:lnTo>
                  <a:pt x="3821" y="30606"/>
                </a:lnTo>
                <a:lnTo>
                  <a:pt x="4156" y="30397"/>
                </a:lnTo>
                <a:lnTo>
                  <a:pt x="28804" y="21830"/>
                </a:lnTo>
                <a:lnTo>
                  <a:pt x="56875" y="15837"/>
                </a:lnTo>
                <a:lnTo>
                  <a:pt x="87746" y="13449"/>
                </a:lnTo>
                <a:lnTo>
                  <a:pt x="129824" y="13449"/>
                </a:lnTo>
                <a:lnTo>
                  <a:pt x="116446" y="62"/>
                </a:lnTo>
                <a:lnTo>
                  <a:pt x="83815" y="0"/>
                </a:lnTo>
                <a:close/>
              </a:path>
              <a:path w="134620" h="31114">
                <a:moveTo>
                  <a:pt x="132018" y="15643"/>
                </a:moveTo>
                <a:lnTo>
                  <a:pt x="120834" y="15643"/>
                </a:lnTo>
                <a:lnTo>
                  <a:pt x="126048" y="16250"/>
                </a:lnTo>
                <a:lnTo>
                  <a:pt x="134006" y="17633"/>
                </a:lnTo>
                <a:lnTo>
                  <a:pt x="132018" y="15643"/>
                </a:lnTo>
                <a:close/>
              </a:path>
              <a:path w="134620" h="31114">
                <a:moveTo>
                  <a:pt x="129824" y="13449"/>
                </a:moveTo>
                <a:lnTo>
                  <a:pt x="87746" y="13449"/>
                </a:lnTo>
                <a:lnTo>
                  <a:pt x="120792" y="15696"/>
                </a:lnTo>
                <a:lnTo>
                  <a:pt x="132018" y="15643"/>
                </a:lnTo>
                <a:lnTo>
                  <a:pt x="129824" y="1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4154355" y="990901"/>
            <a:ext cx="60840" cy="18868"/>
          </a:xfrm>
          <a:custGeom>
            <a:avLst/>
            <a:gdLst/>
            <a:ahLst/>
            <a:cxnLst/>
            <a:rect l="l" t="t" r="r" b="b"/>
            <a:pathLst>
              <a:path w="100329" h="31114">
                <a:moveTo>
                  <a:pt x="85965" y="0"/>
                </a:moveTo>
                <a:lnTo>
                  <a:pt x="40112" y="9364"/>
                </a:lnTo>
                <a:lnTo>
                  <a:pt x="1602" y="25884"/>
                </a:lnTo>
                <a:lnTo>
                  <a:pt x="0" y="27308"/>
                </a:lnTo>
                <a:lnTo>
                  <a:pt x="115" y="29842"/>
                </a:lnTo>
                <a:lnTo>
                  <a:pt x="1434" y="30993"/>
                </a:lnTo>
                <a:lnTo>
                  <a:pt x="3403" y="30899"/>
                </a:lnTo>
                <a:lnTo>
                  <a:pt x="3821" y="30773"/>
                </a:lnTo>
                <a:lnTo>
                  <a:pt x="4156" y="30574"/>
                </a:lnTo>
                <a:lnTo>
                  <a:pt x="24713" y="23214"/>
                </a:lnTo>
                <a:lnTo>
                  <a:pt x="47772" y="17574"/>
                </a:lnTo>
                <a:lnTo>
                  <a:pt x="72949" y="14264"/>
                </a:lnTo>
                <a:lnTo>
                  <a:pt x="99860" y="13894"/>
                </a:lnTo>
                <a:lnTo>
                  <a:pt x="8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154356" y="97261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3044" y="0"/>
                </a:moveTo>
                <a:lnTo>
                  <a:pt x="60215" y="3611"/>
                </a:lnTo>
                <a:lnTo>
                  <a:pt x="38852" y="9521"/>
                </a:lnTo>
                <a:lnTo>
                  <a:pt x="19224" y="17079"/>
                </a:lnTo>
                <a:lnTo>
                  <a:pt x="1602" y="25632"/>
                </a:lnTo>
                <a:lnTo>
                  <a:pt x="638" y="26082"/>
                </a:lnTo>
                <a:lnTo>
                  <a:pt x="0" y="27056"/>
                </a:lnTo>
                <a:lnTo>
                  <a:pt x="115" y="29559"/>
                </a:lnTo>
                <a:lnTo>
                  <a:pt x="1434" y="30700"/>
                </a:lnTo>
                <a:lnTo>
                  <a:pt x="2994" y="30637"/>
                </a:lnTo>
                <a:lnTo>
                  <a:pt x="3403" y="30595"/>
                </a:lnTo>
                <a:lnTo>
                  <a:pt x="3821" y="30501"/>
                </a:lnTo>
                <a:lnTo>
                  <a:pt x="4156" y="30334"/>
                </a:lnTo>
                <a:lnTo>
                  <a:pt x="18731" y="24855"/>
                </a:lnTo>
                <a:lnTo>
                  <a:pt x="34669" y="20202"/>
                </a:lnTo>
                <a:lnTo>
                  <a:pt x="51823" y="16591"/>
                </a:lnTo>
                <a:lnTo>
                  <a:pt x="70050" y="14240"/>
                </a:lnTo>
                <a:lnTo>
                  <a:pt x="69432" y="13622"/>
                </a:lnTo>
                <a:lnTo>
                  <a:pt x="83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154356" y="954474"/>
            <a:ext cx="68541" cy="18868"/>
          </a:xfrm>
          <a:custGeom>
            <a:avLst/>
            <a:gdLst/>
            <a:ahLst/>
            <a:cxnLst/>
            <a:rect l="l" t="t" r="r" b="b"/>
            <a:pathLst>
              <a:path w="113029" h="31115">
                <a:moveTo>
                  <a:pt x="112959" y="0"/>
                </a:moveTo>
                <a:lnTo>
                  <a:pt x="51866" y="5957"/>
                </a:lnTo>
                <a:lnTo>
                  <a:pt x="638" y="26418"/>
                </a:lnTo>
                <a:lnTo>
                  <a:pt x="0" y="27381"/>
                </a:lnTo>
                <a:lnTo>
                  <a:pt x="115" y="29915"/>
                </a:lnTo>
                <a:lnTo>
                  <a:pt x="1434" y="31056"/>
                </a:lnTo>
                <a:lnTo>
                  <a:pt x="3403" y="30951"/>
                </a:lnTo>
                <a:lnTo>
                  <a:pt x="3821" y="30857"/>
                </a:lnTo>
                <a:lnTo>
                  <a:pt x="4156" y="30658"/>
                </a:lnTo>
                <a:lnTo>
                  <a:pt x="24539" y="23348"/>
                </a:lnTo>
                <a:lnTo>
                  <a:pt x="47387" y="17727"/>
                </a:lnTo>
                <a:lnTo>
                  <a:pt x="72333" y="14390"/>
                </a:lnTo>
                <a:lnTo>
                  <a:pt x="99012" y="13936"/>
                </a:lnTo>
                <a:lnTo>
                  <a:pt x="1129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4154356" y="935615"/>
            <a:ext cx="85099" cy="19253"/>
          </a:xfrm>
          <a:custGeom>
            <a:avLst/>
            <a:gdLst/>
            <a:ahLst/>
            <a:cxnLst/>
            <a:rect l="l" t="t" r="r" b="b"/>
            <a:pathLst>
              <a:path w="140334" h="31750">
                <a:moveTo>
                  <a:pt x="94576" y="0"/>
                </a:moveTo>
                <a:lnTo>
                  <a:pt x="28691" y="13946"/>
                </a:lnTo>
                <a:lnTo>
                  <a:pt x="0" y="27807"/>
                </a:lnTo>
                <a:lnTo>
                  <a:pt x="115" y="30362"/>
                </a:lnTo>
                <a:lnTo>
                  <a:pt x="1434" y="31482"/>
                </a:lnTo>
                <a:lnTo>
                  <a:pt x="2994" y="31409"/>
                </a:lnTo>
                <a:lnTo>
                  <a:pt x="3403" y="31409"/>
                </a:lnTo>
                <a:lnTo>
                  <a:pt x="3821" y="31315"/>
                </a:lnTo>
                <a:lnTo>
                  <a:pt x="4156" y="31105"/>
                </a:lnTo>
                <a:lnTo>
                  <a:pt x="28804" y="22509"/>
                </a:lnTo>
                <a:lnTo>
                  <a:pt x="56875" y="16504"/>
                </a:lnTo>
                <a:lnTo>
                  <a:pt x="87746" y="14119"/>
                </a:lnTo>
                <a:lnTo>
                  <a:pt x="129946" y="14119"/>
                </a:lnTo>
                <a:lnTo>
                  <a:pt x="140037" y="4028"/>
                </a:lnTo>
                <a:lnTo>
                  <a:pt x="137398" y="3619"/>
                </a:lnTo>
                <a:lnTo>
                  <a:pt x="134655" y="3253"/>
                </a:lnTo>
                <a:lnTo>
                  <a:pt x="131608" y="2907"/>
                </a:lnTo>
                <a:lnTo>
                  <a:pt x="94576" y="0"/>
                </a:lnTo>
                <a:close/>
              </a:path>
              <a:path w="140334" h="31750">
                <a:moveTo>
                  <a:pt x="127734" y="16331"/>
                </a:moveTo>
                <a:lnTo>
                  <a:pt x="120834" y="16331"/>
                </a:lnTo>
                <a:lnTo>
                  <a:pt x="123043" y="16561"/>
                </a:lnTo>
                <a:lnTo>
                  <a:pt x="126917" y="17148"/>
                </a:lnTo>
                <a:lnTo>
                  <a:pt x="127734" y="16331"/>
                </a:lnTo>
                <a:close/>
              </a:path>
              <a:path w="140334" h="31750">
                <a:moveTo>
                  <a:pt x="129946" y="14119"/>
                </a:moveTo>
                <a:lnTo>
                  <a:pt x="87746" y="14119"/>
                </a:lnTo>
                <a:lnTo>
                  <a:pt x="120792" y="16383"/>
                </a:lnTo>
                <a:lnTo>
                  <a:pt x="127734" y="16331"/>
                </a:lnTo>
                <a:lnTo>
                  <a:pt x="129946" y="14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8056514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7969957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7883400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39908" y="2314576"/>
            <a:ext cx="8526105" cy="2117255"/>
          </a:xfrm>
          <a:prstGeom prst="rect">
            <a:avLst/>
          </a:prstGeom>
        </p:spPr>
        <p:txBody>
          <a:bodyPr vert="horz" wrap="square" lIns="0" tIns="85099" rIns="0" bIns="0" rtlCol="0" anchor="ctr">
            <a:spAutoFit/>
          </a:bodyPr>
          <a:lstStyle/>
          <a:p>
            <a:pPr marL="385" algn="ctr">
              <a:lnSpc>
                <a:spcPct val="100000"/>
              </a:lnSpc>
              <a:spcBef>
                <a:spcPts val="670"/>
              </a:spcBef>
            </a:pPr>
            <a:r>
              <a:rPr lang="ru-RU" spc="76" dirty="0">
                <a:solidFill>
                  <a:schemeClr val="bg1"/>
                </a:solidFill>
              </a:rPr>
              <a:t>Шаг </a:t>
            </a:r>
            <a:r>
              <a:rPr lang="ru-RU" spc="76" dirty="0" smtClean="0">
                <a:solidFill>
                  <a:schemeClr val="bg1"/>
                </a:solidFill>
              </a:rPr>
              <a:t>10. </a:t>
            </a:r>
            <a:r>
              <a:rPr lang="ru-RU" spc="76" dirty="0">
                <a:solidFill>
                  <a:schemeClr val="bg1"/>
                </a:solidFill>
              </a:rPr>
              <a:t>Продолжайте продвигать свой аккаунт и привлекать подписчиков</a:t>
            </a:r>
            <a:endParaRPr spc="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2497541" y="69764"/>
            <a:ext cx="9376012" cy="6546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Расширить количество ваших подписчиков, а значит и количество потенциальных потребителей/партнеров можно следующим образом: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Пишите комментарии под публикациями других людей, темы которых вам близки или являются вашей целевой аудиторией.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Лайкайте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сотни случайных картинок от людей в вашей целевой аудитории. Это самый естественный способ получать новых подписчиков.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Подписывайтесь на аккаунты пользователей, входящих в вашу целевую аудиторию.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Используйте хештеги, геотеги и отмечайте друзей.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Охват аудитории за счёт этих простых действий значительно увеличится. </a:t>
            </a:r>
            <a:endParaRPr lang="ru-RU" sz="2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4" b="93297" l="6540" r="183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0" t="4139" r="80753" b="4018"/>
          <a:stretch/>
        </p:blipFill>
        <p:spPr>
          <a:xfrm>
            <a:off x="477279" y="168275"/>
            <a:ext cx="2627439" cy="6349643"/>
          </a:xfrm>
          <a:prstGeom prst="rect">
            <a:avLst/>
          </a:prstGeom>
        </p:spPr>
      </p:pic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6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489433" y="715083"/>
            <a:ext cx="9451615" cy="542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</a:pPr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Помните</a:t>
            </a: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большое количество подписчиков бесполезно, если вы не тратите время на то, чтобы заинтересовывать их и взаимодействовать с ними. И не забывайте, что цель всего этого – конвертация подписчиков в </a:t>
            </a:r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ЧК вашей структуры (потребителей и дистрибьюторов).</a:t>
            </a:r>
            <a:endParaRPr lang="ru-RU" sz="3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50574"/>
          <a:stretch/>
        </p:blipFill>
        <p:spPr>
          <a:xfrm>
            <a:off x="9239535" y="2533252"/>
            <a:ext cx="2856576" cy="43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669"/>
            <a:ext cx="12191144" cy="68566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00552" y="695030"/>
            <a:ext cx="4391276" cy="5467532"/>
          </a:xfrm>
          <a:custGeom>
            <a:avLst/>
            <a:gdLst/>
            <a:ahLst/>
            <a:cxnLst/>
            <a:rect l="l" t="t" r="r" b="b"/>
            <a:pathLst>
              <a:path w="7241540" h="9016365">
                <a:moveTo>
                  <a:pt x="7240910" y="0"/>
                </a:moveTo>
                <a:lnTo>
                  <a:pt x="0" y="0"/>
                </a:lnTo>
                <a:lnTo>
                  <a:pt x="0" y="9016249"/>
                </a:lnTo>
                <a:lnTo>
                  <a:pt x="7240910" y="9016249"/>
                </a:lnTo>
                <a:lnTo>
                  <a:pt x="7240910" y="7284102"/>
                </a:lnTo>
                <a:lnTo>
                  <a:pt x="83767" y="7284102"/>
                </a:lnTo>
                <a:lnTo>
                  <a:pt x="73296" y="942379"/>
                </a:lnTo>
                <a:lnTo>
                  <a:pt x="7240910" y="942379"/>
                </a:lnTo>
                <a:lnTo>
                  <a:pt x="7240910" y="0"/>
                </a:lnTo>
                <a:close/>
              </a:path>
              <a:path w="7241540" h="9016365">
                <a:moveTo>
                  <a:pt x="7240910" y="942379"/>
                </a:moveTo>
                <a:lnTo>
                  <a:pt x="7167614" y="942379"/>
                </a:lnTo>
                <a:lnTo>
                  <a:pt x="7167614" y="7284102"/>
                </a:lnTo>
                <a:lnTo>
                  <a:pt x="7240910" y="7284102"/>
                </a:lnTo>
                <a:lnTo>
                  <a:pt x="7240910" y="9423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effectLst/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4129802" y="5660027"/>
            <a:ext cx="338661" cy="52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4143629" y="5772006"/>
            <a:ext cx="30035" cy="46593"/>
          </a:xfrm>
          <a:custGeom>
            <a:avLst/>
            <a:gdLst/>
            <a:ahLst/>
            <a:cxnLst/>
            <a:rect l="l" t="t" r="r" b="b"/>
            <a:pathLst>
              <a:path w="49529" h="76834">
                <a:moveTo>
                  <a:pt x="14592" y="66825"/>
                </a:moveTo>
                <a:lnTo>
                  <a:pt x="8795" y="66825"/>
                </a:lnTo>
                <a:lnTo>
                  <a:pt x="12617" y="73610"/>
                </a:lnTo>
                <a:lnTo>
                  <a:pt x="18564" y="76479"/>
                </a:lnTo>
                <a:lnTo>
                  <a:pt x="25978" y="76479"/>
                </a:lnTo>
                <a:lnTo>
                  <a:pt x="34408" y="74767"/>
                </a:lnTo>
                <a:lnTo>
                  <a:pt x="41786" y="69624"/>
                </a:lnTo>
                <a:lnTo>
                  <a:pt x="42139" y="69045"/>
                </a:lnTo>
                <a:lnTo>
                  <a:pt x="17287" y="69045"/>
                </a:lnTo>
                <a:lnTo>
                  <a:pt x="14592" y="66825"/>
                </a:lnTo>
                <a:close/>
              </a:path>
              <a:path w="49529" h="76834">
                <a:moveTo>
                  <a:pt x="9654" y="0"/>
                </a:moveTo>
                <a:lnTo>
                  <a:pt x="418" y="0"/>
                </a:lnTo>
                <a:lnTo>
                  <a:pt x="320" y="69045"/>
                </a:lnTo>
                <a:lnTo>
                  <a:pt x="209" y="71809"/>
                </a:lnTo>
                <a:lnTo>
                  <a:pt x="0" y="75306"/>
                </a:lnTo>
                <a:lnTo>
                  <a:pt x="8062" y="75306"/>
                </a:lnTo>
                <a:lnTo>
                  <a:pt x="8481" y="66825"/>
                </a:lnTo>
                <a:lnTo>
                  <a:pt x="14592" y="66825"/>
                </a:lnTo>
                <a:lnTo>
                  <a:pt x="11884" y="64594"/>
                </a:lnTo>
                <a:lnTo>
                  <a:pt x="10072" y="58123"/>
                </a:lnTo>
                <a:lnTo>
                  <a:pt x="9863" y="57066"/>
                </a:lnTo>
                <a:lnTo>
                  <a:pt x="9654" y="55893"/>
                </a:lnTo>
                <a:lnTo>
                  <a:pt x="9654" y="44019"/>
                </a:lnTo>
                <a:lnTo>
                  <a:pt x="9968" y="42742"/>
                </a:lnTo>
                <a:lnTo>
                  <a:pt x="10177" y="41684"/>
                </a:lnTo>
                <a:lnTo>
                  <a:pt x="12093" y="34585"/>
                </a:lnTo>
                <a:lnTo>
                  <a:pt x="15290" y="32239"/>
                </a:lnTo>
                <a:lnTo>
                  <a:pt x="9654" y="32239"/>
                </a:lnTo>
                <a:lnTo>
                  <a:pt x="9654" y="0"/>
                </a:lnTo>
                <a:close/>
              </a:path>
              <a:path w="49529" h="76834">
                <a:moveTo>
                  <a:pt x="43084" y="30229"/>
                </a:moveTo>
                <a:lnTo>
                  <a:pt x="34365" y="30229"/>
                </a:lnTo>
                <a:lnTo>
                  <a:pt x="39663" y="39024"/>
                </a:lnTo>
                <a:lnTo>
                  <a:pt x="39663" y="61097"/>
                </a:lnTo>
                <a:lnTo>
                  <a:pt x="33831" y="69045"/>
                </a:lnTo>
                <a:lnTo>
                  <a:pt x="42139" y="69045"/>
                </a:lnTo>
                <a:lnTo>
                  <a:pt x="47016" y="61040"/>
                </a:lnTo>
                <a:lnTo>
                  <a:pt x="49003" y="49003"/>
                </a:lnTo>
                <a:lnTo>
                  <a:pt x="47452" y="38332"/>
                </a:lnTo>
                <a:lnTo>
                  <a:pt x="43084" y="30229"/>
                </a:lnTo>
                <a:close/>
              </a:path>
              <a:path w="49529" h="76834">
                <a:moveTo>
                  <a:pt x="27360" y="22805"/>
                </a:moveTo>
                <a:lnTo>
                  <a:pt x="19088" y="22805"/>
                </a:lnTo>
                <a:lnTo>
                  <a:pt x="13151" y="26522"/>
                </a:lnTo>
                <a:lnTo>
                  <a:pt x="9863" y="32239"/>
                </a:lnTo>
                <a:lnTo>
                  <a:pt x="15290" y="32239"/>
                </a:lnTo>
                <a:lnTo>
                  <a:pt x="18030" y="30229"/>
                </a:lnTo>
                <a:lnTo>
                  <a:pt x="43084" y="30229"/>
                </a:lnTo>
                <a:lnTo>
                  <a:pt x="42992" y="30057"/>
                </a:lnTo>
                <a:lnTo>
                  <a:pt x="36127" y="24706"/>
                </a:lnTo>
                <a:lnTo>
                  <a:pt x="27360" y="228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4178223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2" y="38267"/>
                </a:lnTo>
                <a:lnTo>
                  <a:pt x="6697" y="46438"/>
                </a:lnTo>
                <a:lnTo>
                  <a:pt x="14634" y="51703"/>
                </a:lnTo>
                <a:lnTo>
                  <a:pt x="25245" y="53569"/>
                </a:lnTo>
                <a:lnTo>
                  <a:pt x="3341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1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97" y="26093"/>
                </a:lnTo>
                <a:lnTo>
                  <a:pt x="45297" y="24187"/>
                </a:lnTo>
                <a:lnTo>
                  <a:pt x="4500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70" y="6680"/>
                </a:lnTo>
                <a:lnTo>
                  <a:pt x="34461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70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5008" y="21852"/>
                </a:lnTo>
                <a:lnTo>
                  <a:pt x="44338" y="16428"/>
                </a:lnTo>
                <a:lnTo>
                  <a:pt x="40971" y="8556"/>
                </a:lnTo>
                <a:lnTo>
                  <a:pt x="38970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10242" y="5785831"/>
            <a:ext cx="25029" cy="32730"/>
          </a:xfrm>
          <a:custGeom>
            <a:avLst/>
            <a:gdLst/>
            <a:ahLst/>
            <a:cxnLst/>
            <a:rect l="l" t="t" r="r" b="b"/>
            <a:pathLst>
              <a:path w="41275" h="53975">
                <a:moveTo>
                  <a:pt x="36337" y="6900"/>
                </a:moveTo>
                <a:lnTo>
                  <a:pt x="29695" y="6900"/>
                </a:lnTo>
                <a:lnTo>
                  <a:pt x="30868" y="14533"/>
                </a:lnTo>
                <a:lnTo>
                  <a:pt x="30868" y="19842"/>
                </a:lnTo>
                <a:lnTo>
                  <a:pt x="17678" y="21036"/>
                </a:lnTo>
                <a:lnTo>
                  <a:pt x="7997" y="24695"/>
                </a:lnTo>
                <a:lnTo>
                  <a:pt x="2034" y="30703"/>
                </a:lnTo>
                <a:lnTo>
                  <a:pt x="0" y="38941"/>
                </a:lnTo>
                <a:lnTo>
                  <a:pt x="0" y="46354"/>
                </a:lnTo>
                <a:lnTo>
                  <a:pt x="5308" y="53673"/>
                </a:lnTo>
                <a:lnTo>
                  <a:pt x="23015" y="53673"/>
                </a:lnTo>
                <a:lnTo>
                  <a:pt x="28533" y="50071"/>
                </a:lnTo>
                <a:lnTo>
                  <a:pt x="30873" y="46783"/>
                </a:lnTo>
                <a:lnTo>
                  <a:pt x="13360" y="46783"/>
                </a:lnTo>
                <a:lnTo>
                  <a:pt x="9329" y="43914"/>
                </a:lnTo>
                <a:lnTo>
                  <a:pt x="9329" y="27904"/>
                </a:lnTo>
                <a:lnTo>
                  <a:pt x="20899" y="26093"/>
                </a:lnTo>
                <a:lnTo>
                  <a:pt x="40093" y="26093"/>
                </a:lnTo>
                <a:lnTo>
                  <a:pt x="40093" y="21015"/>
                </a:lnTo>
                <a:lnTo>
                  <a:pt x="39252" y="13389"/>
                </a:lnTo>
                <a:lnTo>
                  <a:pt x="36337" y="6900"/>
                </a:lnTo>
                <a:close/>
              </a:path>
              <a:path w="41275" h="53975">
                <a:moveTo>
                  <a:pt x="40162" y="46040"/>
                </a:moveTo>
                <a:lnTo>
                  <a:pt x="31716" y="46040"/>
                </a:lnTo>
                <a:lnTo>
                  <a:pt x="32459" y="52511"/>
                </a:lnTo>
                <a:lnTo>
                  <a:pt x="40941" y="52511"/>
                </a:lnTo>
                <a:lnTo>
                  <a:pt x="40312" y="49003"/>
                </a:lnTo>
                <a:lnTo>
                  <a:pt x="40162" y="46040"/>
                </a:lnTo>
                <a:close/>
              </a:path>
              <a:path w="41275" h="53975">
                <a:moveTo>
                  <a:pt x="40093" y="26093"/>
                </a:moveTo>
                <a:lnTo>
                  <a:pt x="20899" y="26093"/>
                </a:lnTo>
                <a:lnTo>
                  <a:pt x="31077" y="26313"/>
                </a:lnTo>
                <a:lnTo>
                  <a:pt x="31077" y="36176"/>
                </a:lnTo>
                <a:lnTo>
                  <a:pt x="30868" y="37234"/>
                </a:lnTo>
                <a:lnTo>
                  <a:pt x="29067" y="42543"/>
                </a:lnTo>
                <a:lnTo>
                  <a:pt x="24826" y="46783"/>
                </a:lnTo>
                <a:lnTo>
                  <a:pt x="30873" y="46783"/>
                </a:lnTo>
                <a:lnTo>
                  <a:pt x="31402" y="46040"/>
                </a:lnTo>
                <a:lnTo>
                  <a:pt x="40162" y="46040"/>
                </a:lnTo>
                <a:lnTo>
                  <a:pt x="40093" y="26093"/>
                </a:lnTo>
                <a:close/>
              </a:path>
              <a:path w="41275" h="53975">
                <a:moveTo>
                  <a:pt x="20575" y="0"/>
                </a:moveTo>
                <a:lnTo>
                  <a:pt x="14114" y="0"/>
                </a:lnTo>
                <a:lnTo>
                  <a:pt x="7957" y="1811"/>
                </a:lnTo>
                <a:lnTo>
                  <a:pt x="3717" y="4565"/>
                </a:lnTo>
                <a:lnTo>
                  <a:pt x="5832" y="10722"/>
                </a:lnTo>
                <a:lnTo>
                  <a:pt x="9444" y="8387"/>
                </a:lnTo>
                <a:lnTo>
                  <a:pt x="14428" y="6900"/>
                </a:lnTo>
                <a:lnTo>
                  <a:pt x="36337" y="6900"/>
                </a:lnTo>
                <a:lnTo>
                  <a:pt x="36224" y="6647"/>
                </a:lnTo>
                <a:lnTo>
                  <a:pt x="30251" y="1836"/>
                </a:lnTo>
                <a:lnTo>
                  <a:pt x="20575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243486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4275576" y="5777601"/>
            <a:ext cx="18483" cy="40817"/>
          </a:xfrm>
          <a:custGeom>
            <a:avLst/>
            <a:gdLst/>
            <a:ahLst/>
            <a:cxnLst/>
            <a:rect l="l" t="t" r="r" b="b"/>
            <a:pathLst>
              <a:path w="30479" h="67309">
                <a:moveTo>
                  <a:pt x="17067" y="21842"/>
                </a:moveTo>
                <a:lnTo>
                  <a:pt x="7947" y="21842"/>
                </a:lnTo>
                <a:lnTo>
                  <a:pt x="7947" y="55893"/>
                </a:lnTo>
                <a:lnTo>
                  <a:pt x="8900" y="60458"/>
                </a:lnTo>
                <a:lnTo>
                  <a:pt x="11549" y="63223"/>
                </a:lnTo>
                <a:lnTo>
                  <a:pt x="13779" y="65767"/>
                </a:lnTo>
                <a:lnTo>
                  <a:pt x="17276" y="67139"/>
                </a:lnTo>
                <a:lnTo>
                  <a:pt x="25234" y="67139"/>
                </a:lnTo>
                <a:lnTo>
                  <a:pt x="28093" y="66605"/>
                </a:lnTo>
                <a:lnTo>
                  <a:pt x="29904" y="65872"/>
                </a:lnTo>
                <a:lnTo>
                  <a:pt x="29514" y="59506"/>
                </a:lnTo>
                <a:lnTo>
                  <a:pt x="18868" y="59506"/>
                </a:lnTo>
                <a:lnTo>
                  <a:pt x="17067" y="55893"/>
                </a:lnTo>
                <a:lnTo>
                  <a:pt x="17067" y="21842"/>
                </a:lnTo>
                <a:close/>
              </a:path>
              <a:path w="30479" h="67309">
                <a:moveTo>
                  <a:pt x="29475" y="58867"/>
                </a:moveTo>
                <a:lnTo>
                  <a:pt x="28313" y="59191"/>
                </a:lnTo>
                <a:lnTo>
                  <a:pt x="26501" y="59506"/>
                </a:lnTo>
                <a:lnTo>
                  <a:pt x="29514" y="59506"/>
                </a:lnTo>
                <a:lnTo>
                  <a:pt x="29475" y="58867"/>
                </a:lnTo>
                <a:close/>
              </a:path>
              <a:path w="30479" h="67309">
                <a:moveTo>
                  <a:pt x="30428" y="14753"/>
                </a:moveTo>
                <a:lnTo>
                  <a:pt x="0" y="14753"/>
                </a:lnTo>
                <a:lnTo>
                  <a:pt x="0" y="21842"/>
                </a:lnTo>
                <a:lnTo>
                  <a:pt x="30428" y="21842"/>
                </a:lnTo>
                <a:lnTo>
                  <a:pt x="30428" y="14753"/>
                </a:lnTo>
                <a:close/>
              </a:path>
              <a:path w="30479" h="67309">
                <a:moveTo>
                  <a:pt x="17067" y="0"/>
                </a:moveTo>
                <a:lnTo>
                  <a:pt x="7947" y="2439"/>
                </a:lnTo>
                <a:lnTo>
                  <a:pt x="7947" y="14753"/>
                </a:lnTo>
                <a:lnTo>
                  <a:pt x="17067" y="14753"/>
                </a:lnTo>
                <a:lnTo>
                  <a:pt x="17067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4296855" y="5786546"/>
            <a:ext cx="29265" cy="45438"/>
          </a:xfrm>
          <a:custGeom>
            <a:avLst/>
            <a:gdLst/>
            <a:ahLst/>
            <a:cxnLst/>
            <a:rect l="l" t="t" r="r" b="b"/>
            <a:pathLst>
              <a:path w="48259" h="74929">
                <a:moveTo>
                  <a:pt x="10188" y="0"/>
                </a:moveTo>
                <a:lnTo>
                  <a:pt x="0" y="0"/>
                </a:lnTo>
                <a:lnTo>
                  <a:pt x="18983" y="47307"/>
                </a:lnTo>
                <a:lnTo>
                  <a:pt x="19413" y="48469"/>
                </a:lnTo>
                <a:lnTo>
                  <a:pt x="19622" y="49213"/>
                </a:lnTo>
                <a:lnTo>
                  <a:pt x="19622" y="50270"/>
                </a:lnTo>
                <a:lnTo>
                  <a:pt x="19308" y="51014"/>
                </a:lnTo>
                <a:lnTo>
                  <a:pt x="16763" y="56741"/>
                </a:lnTo>
                <a:lnTo>
                  <a:pt x="13580" y="60343"/>
                </a:lnTo>
                <a:lnTo>
                  <a:pt x="11036" y="62364"/>
                </a:lnTo>
                <a:lnTo>
                  <a:pt x="8271" y="64699"/>
                </a:lnTo>
                <a:lnTo>
                  <a:pt x="5193" y="66186"/>
                </a:lnTo>
                <a:lnTo>
                  <a:pt x="2869" y="66919"/>
                </a:lnTo>
                <a:lnTo>
                  <a:pt x="5193" y="74772"/>
                </a:lnTo>
                <a:lnTo>
                  <a:pt x="32566" y="40825"/>
                </a:lnTo>
                <a:lnTo>
                  <a:pt x="24711" y="40825"/>
                </a:lnTo>
                <a:lnTo>
                  <a:pt x="23873" y="37758"/>
                </a:lnTo>
                <a:lnTo>
                  <a:pt x="22596" y="33726"/>
                </a:lnTo>
                <a:lnTo>
                  <a:pt x="21356" y="30114"/>
                </a:lnTo>
                <a:lnTo>
                  <a:pt x="10188" y="0"/>
                </a:lnTo>
                <a:close/>
              </a:path>
              <a:path w="48259" h="74929">
                <a:moveTo>
                  <a:pt x="48260" y="0"/>
                </a:moveTo>
                <a:lnTo>
                  <a:pt x="38396" y="0"/>
                </a:lnTo>
                <a:lnTo>
                  <a:pt x="28147" y="30323"/>
                </a:lnTo>
                <a:lnTo>
                  <a:pt x="26941" y="33831"/>
                </a:lnTo>
                <a:lnTo>
                  <a:pt x="25884" y="37758"/>
                </a:lnTo>
                <a:lnTo>
                  <a:pt x="24931" y="40825"/>
                </a:lnTo>
                <a:lnTo>
                  <a:pt x="32566" y="40825"/>
                </a:lnTo>
                <a:lnTo>
                  <a:pt x="34260" y="36595"/>
                </a:lnTo>
                <a:lnTo>
                  <a:pt x="48260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4331064" y="5786546"/>
            <a:ext cx="26569" cy="31960"/>
          </a:xfrm>
          <a:custGeom>
            <a:avLst/>
            <a:gdLst/>
            <a:ahLst/>
            <a:cxnLst/>
            <a:rect l="l" t="t" r="r" b="b"/>
            <a:pathLst>
              <a:path w="43815" h="52704">
                <a:moveTo>
                  <a:pt x="9340" y="0"/>
                </a:moveTo>
                <a:lnTo>
                  <a:pt x="0" y="0"/>
                </a:lnTo>
                <a:lnTo>
                  <a:pt x="0" y="30009"/>
                </a:lnTo>
                <a:lnTo>
                  <a:pt x="1632" y="41130"/>
                </a:lnTo>
                <a:lnTo>
                  <a:pt x="5829" y="48016"/>
                </a:lnTo>
                <a:lnTo>
                  <a:pt x="11538" y="51522"/>
                </a:lnTo>
                <a:lnTo>
                  <a:pt x="17706" y="52501"/>
                </a:lnTo>
                <a:lnTo>
                  <a:pt x="26836" y="52501"/>
                </a:lnTo>
                <a:lnTo>
                  <a:pt x="32239" y="47087"/>
                </a:lnTo>
                <a:lnTo>
                  <a:pt x="33617" y="44752"/>
                </a:lnTo>
                <a:lnTo>
                  <a:pt x="12303" y="44752"/>
                </a:lnTo>
                <a:lnTo>
                  <a:pt x="9340" y="38176"/>
                </a:lnTo>
                <a:lnTo>
                  <a:pt x="9340" y="0"/>
                </a:lnTo>
                <a:close/>
              </a:path>
              <a:path w="43815" h="52704">
                <a:moveTo>
                  <a:pt x="43283" y="42951"/>
                </a:moveTo>
                <a:lnTo>
                  <a:pt x="34899" y="42951"/>
                </a:lnTo>
                <a:lnTo>
                  <a:pt x="35423" y="51328"/>
                </a:lnTo>
                <a:lnTo>
                  <a:pt x="43695" y="51328"/>
                </a:lnTo>
                <a:lnTo>
                  <a:pt x="43375" y="47087"/>
                </a:lnTo>
                <a:lnTo>
                  <a:pt x="43283" y="42951"/>
                </a:lnTo>
                <a:close/>
              </a:path>
              <a:path w="43815" h="52704">
                <a:moveTo>
                  <a:pt x="43276" y="0"/>
                </a:moveTo>
                <a:lnTo>
                  <a:pt x="33946" y="0"/>
                </a:lnTo>
                <a:lnTo>
                  <a:pt x="33946" y="33192"/>
                </a:lnTo>
                <a:lnTo>
                  <a:pt x="33622" y="34899"/>
                </a:lnTo>
                <a:lnTo>
                  <a:pt x="33087" y="36271"/>
                </a:lnTo>
                <a:lnTo>
                  <a:pt x="31391" y="40407"/>
                </a:lnTo>
                <a:lnTo>
                  <a:pt x="27046" y="44752"/>
                </a:lnTo>
                <a:lnTo>
                  <a:pt x="33617" y="44752"/>
                </a:lnTo>
                <a:lnTo>
                  <a:pt x="34679" y="42951"/>
                </a:lnTo>
                <a:lnTo>
                  <a:pt x="43283" y="42951"/>
                </a:lnTo>
                <a:lnTo>
                  <a:pt x="43276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364499" y="5785833"/>
            <a:ext cx="20408" cy="32730"/>
          </a:xfrm>
          <a:custGeom>
            <a:avLst/>
            <a:gdLst/>
            <a:ahLst/>
            <a:cxnLst/>
            <a:rect l="l" t="t" r="r" b="b"/>
            <a:pathLst>
              <a:path w="33654" h="53975">
                <a:moveTo>
                  <a:pt x="2335" y="42962"/>
                </a:moveTo>
                <a:lnTo>
                  <a:pt x="0" y="50071"/>
                </a:lnTo>
                <a:lnTo>
                  <a:pt x="3601" y="52186"/>
                </a:lnTo>
                <a:lnTo>
                  <a:pt x="8806" y="53569"/>
                </a:lnTo>
                <a:lnTo>
                  <a:pt x="26616" y="53569"/>
                </a:lnTo>
                <a:lnTo>
                  <a:pt x="33622" y="47202"/>
                </a:lnTo>
                <a:lnTo>
                  <a:pt x="33622" y="46668"/>
                </a:lnTo>
                <a:lnTo>
                  <a:pt x="9978" y="46668"/>
                </a:lnTo>
                <a:lnTo>
                  <a:pt x="5088" y="44763"/>
                </a:lnTo>
                <a:lnTo>
                  <a:pt x="2335" y="42962"/>
                </a:lnTo>
                <a:close/>
              </a:path>
              <a:path w="33654" h="53975">
                <a:moveTo>
                  <a:pt x="24397" y="0"/>
                </a:moveTo>
                <a:lnTo>
                  <a:pt x="8167" y="0"/>
                </a:lnTo>
                <a:lnTo>
                  <a:pt x="1486" y="6785"/>
                </a:lnTo>
                <a:lnTo>
                  <a:pt x="1486" y="21214"/>
                </a:lnTo>
                <a:lnTo>
                  <a:pt x="5842" y="26313"/>
                </a:lnTo>
                <a:lnTo>
                  <a:pt x="15067" y="29601"/>
                </a:lnTo>
                <a:lnTo>
                  <a:pt x="21957" y="32145"/>
                </a:lnTo>
                <a:lnTo>
                  <a:pt x="24606" y="34585"/>
                </a:lnTo>
                <a:lnTo>
                  <a:pt x="24606" y="43286"/>
                </a:lnTo>
                <a:lnTo>
                  <a:pt x="21423" y="46668"/>
                </a:lnTo>
                <a:lnTo>
                  <a:pt x="33622" y="46668"/>
                </a:lnTo>
                <a:lnTo>
                  <a:pt x="33622" y="30554"/>
                </a:lnTo>
                <a:lnTo>
                  <a:pt x="29067" y="26093"/>
                </a:lnTo>
                <a:lnTo>
                  <a:pt x="13476" y="20156"/>
                </a:lnTo>
                <a:lnTo>
                  <a:pt x="10397" y="18250"/>
                </a:lnTo>
                <a:lnTo>
                  <a:pt x="10397" y="10188"/>
                </a:lnTo>
                <a:lnTo>
                  <a:pt x="13476" y="7005"/>
                </a:lnTo>
                <a:lnTo>
                  <a:pt x="30507" y="7005"/>
                </a:lnTo>
                <a:lnTo>
                  <a:pt x="31821" y="3183"/>
                </a:lnTo>
                <a:lnTo>
                  <a:pt x="28962" y="1486"/>
                </a:lnTo>
                <a:lnTo>
                  <a:pt x="24397" y="0"/>
                </a:lnTo>
                <a:close/>
              </a:path>
              <a:path w="33654" h="53975">
                <a:moveTo>
                  <a:pt x="30507" y="7005"/>
                </a:moveTo>
                <a:lnTo>
                  <a:pt x="23758" y="7005"/>
                </a:lnTo>
                <a:lnTo>
                  <a:pt x="27475" y="8701"/>
                </a:lnTo>
                <a:lnTo>
                  <a:pt x="29486" y="9978"/>
                </a:lnTo>
                <a:lnTo>
                  <a:pt x="30507" y="700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4389899" y="5785833"/>
            <a:ext cx="27725" cy="32730"/>
          </a:xfrm>
          <a:custGeom>
            <a:avLst/>
            <a:gdLst/>
            <a:ahLst/>
            <a:cxnLst/>
            <a:rect l="l" t="t" r="r" b="b"/>
            <a:pathLst>
              <a:path w="45720" h="53975">
                <a:moveTo>
                  <a:pt x="24072" y="0"/>
                </a:moveTo>
                <a:lnTo>
                  <a:pt x="14003" y="2148"/>
                </a:lnTo>
                <a:lnTo>
                  <a:pt x="6429" y="8035"/>
                </a:lnTo>
                <a:lnTo>
                  <a:pt x="1658" y="16825"/>
                </a:lnTo>
                <a:lnTo>
                  <a:pt x="0" y="27685"/>
                </a:lnTo>
                <a:lnTo>
                  <a:pt x="1720" y="38267"/>
                </a:lnTo>
                <a:lnTo>
                  <a:pt x="6692" y="46438"/>
                </a:lnTo>
                <a:lnTo>
                  <a:pt x="14626" y="51703"/>
                </a:lnTo>
                <a:lnTo>
                  <a:pt x="25234" y="53569"/>
                </a:lnTo>
                <a:lnTo>
                  <a:pt x="33402" y="53569"/>
                </a:lnTo>
                <a:lnTo>
                  <a:pt x="39024" y="51872"/>
                </a:lnTo>
                <a:lnTo>
                  <a:pt x="42323" y="50385"/>
                </a:lnTo>
                <a:lnTo>
                  <a:pt x="41362" y="46354"/>
                </a:lnTo>
                <a:lnTo>
                  <a:pt x="17182" y="46354"/>
                </a:lnTo>
                <a:lnTo>
                  <a:pt x="9120" y="41161"/>
                </a:lnTo>
                <a:lnTo>
                  <a:pt x="8900" y="28533"/>
                </a:lnTo>
                <a:lnTo>
                  <a:pt x="44972" y="28533"/>
                </a:lnTo>
                <a:lnTo>
                  <a:pt x="45077" y="27580"/>
                </a:lnTo>
                <a:lnTo>
                  <a:pt x="45286" y="26093"/>
                </a:lnTo>
                <a:lnTo>
                  <a:pt x="45286" y="24187"/>
                </a:lnTo>
                <a:lnTo>
                  <a:pt x="44998" y="21852"/>
                </a:lnTo>
                <a:lnTo>
                  <a:pt x="9015" y="21852"/>
                </a:lnTo>
                <a:lnTo>
                  <a:pt x="9758" y="15381"/>
                </a:lnTo>
                <a:lnTo>
                  <a:pt x="13894" y="6680"/>
                </a:lnTo>
                <a:lnTo>
                  <a:pt x="38966" y="6680"/>
                </a:lnTo>
                <a:lnTo>
                  <a:pt x="34459" y="2452"/>
                </a:lnTo>
                <a:lnTo>
                  <a:pt x="24072" y="0"/>
                </a:lnTo>
                <a:close/>
              </a:path>
              <a:path w="45720" h="53975">
                <a:moveTo>
                  <a:pt x="40731" y="43705"/>
                </a:moveTo>
                <a:lnTo>
                  <a:pt x="37234" y="45192"/>
                </a:lnTo>
                <a:lnTo>
                  <a:pt x="33203" y="46354"/>
                </a:lnTo>
                <a:lnTo>
                  <a:pt x="41362" y="46354"/>
                </a:lnTo>
                <a:lnTo>
                  <a:pt x="40731" y="43705"/>
                </a:lnTo>
                <a:close/>
              </a:path>
              <a:path w="45720" h="53975">
                <a:moveTo>
                  <a:pt x="38966" y="6680"/>
                </a:moveTo>
                <a:lnTo>
                  <a:pt x="33831" y="6680"/>
                </a:lnTo>
                <a:lnTo>
                  <a:pt x="36228" y="15381"/>
                </a:lnTo>
                <a:lnTo>
                  <a:pt x="36271" y="21852"/>
                </a:lnTo>
                <a:lnTo>
                  <a:pt x="44998" y="21852"/>
                </a:lnTo>
                <a:lnTo>
                  <a:pt x="44329" y="16428"/>
                </a:lnTo>
                <a:lnTo>
                  <a:pt x="40966" y="8556"/>
                </a:lnTo>
                <a:lnTo>
                  <a:pt x="38966" y="668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4424109" y="5785831"/>
            <a:ext cx="15787" cy="31960"/>
          </a:xfrm>
          <a:custGeom>
            <a:avLst/>
            <a:gdLst/>
            <a:ahLst/>
            <a:cxnLst/>
            <a:rect l="l" t="t" r="r" b="b"/>
            <a:pathLst>
              <a:path w="26034" h="52704">
                <a:moveTo>
                  <a:pt x="8167" y="1183"/>
                </a:moveTo>
                <a:lnTo>
                  <a:pt x="0" y="1183"/>
                </a:lnTo>
                <a:lnTo>
                  <a:pt x="314" y="5947"/>
                </a:lnTo>
                <a:lnTo>
                  <a:pt x="418" y="52511"/>
                </a:lnTo>
                <a:lnTo>
                  <a:pt x="9654" y="52511"/>
                </a:lnTo>
                <a:lnTo>
                  <a:pt x="9654" y="23549"/>
                </a:lnTo>
                <a:lnTo>
                  <a:pt x="9853" y="22072"/>
                </a:lnTo>
                <a:lnTo>
                  <a:pt x="11339" y="13790"/>
                </a:lnTo>
                <a:lnTo>
                  <a:pt x="13719" y="11256"/>
                </a:lnTo>
                <a:lnTo>
                  <a:pt x="8481" y="11256"/>
                </a:lnTo>
                <a:lnTo>
                  <a:pt x="8167" y="1183"/>
                </a:lnTo>
                <a:close/>
              </a:path>
              <a:path w="26034" h="52704">
                <a:moveTo>
                  <a:pt x="24177" y="0"/>
                </a:moveTo>
                <a:lnTo>
                  <a:pt x="16858" y="0"/>
                </a:lnTo>
                <a:lnTo>
                  <a:pt x="11235" y="4355"/>
                </a:lnTo>
                <a:lnTo>
                  <a:pt x="8910" y="11256"/>
                </a:lnTo>
                <a:lnTo>
                  <a:pt x="13719" y="11256"/>
                </a:lnTo>
                <a:lnTo>
                  <a:pt x="16009" y="8816"/>
                </a:lnTo>
                <a:lnTo>
                  <a:pt x="25768" y="8816"/>
                </a:lnTo>
                <a:lnTo>
                  <a:pt x="25768" y="324"/>
                </a:lnTo>
                <a:lnTo>
                  <a:pt x="24920" y="115"/>
                </a:lnTo>
                <a:lnTo>
                  <a:pt x="24177" y="0"/>
                </a:lnTo>
                <a:close/>
              </a:path>
              <a:path w="26034" h="52704">
                <a:moveTo>
                  <a:pt x="25768" y="8816"/>
                </a:moveTo>
                <a:lnTo>
                  <a:pt x="23863" y="8816"/>
                </a:lnTo>
                <a:lnTo>
                  <a:pt x="24815" y="8921"/>
                </a:lnTo>
                <a:lnTo>
                  <a:pt x="25768" y="9130"/>
                </a:lnTo>
                <a:lnTo>
                  <a:pt x="25768" y="8816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4469898" y="5771296"/>
            <a:ext cx="695651" cy="60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4091038" y="5439845"/>
            <a:ext cx="135158" cy="125531"/>
          </a:xfrm>
          <a:custGeom>
            <a:avLst/>
            <a:gdLst/>
            <a:ahLst/>
            <a:cxnLst/>
            <a:rect l="l" t="t" r="r" b="b"/>
            <a:pathLst>
              <a:path w="222884" h="207009">
                <a:moveTo>
                  <a:pt x="64960" y="3"/>
                </a:moveTo>
                <a:lnTo>
                  <a:pt x="40860" y="5346"/>
                </a:lnTo>
                <a:lnTo>
                  <a:pt x="19695" y="19657"/>
                </a:lnTo>
                <a:lnTo>
                  <a:pt x="4923" y="41925"/>
                </a:lnTo>
                <a:lnTo>
                  <a:pt x="0" y="67279"/>
                </a:lnTo>
                <a:lnTo>
                  <a:pt x="4923" y="92633"/>
                </a:lnTo>
                <a:lnTo>
                  <a:pt x="19695" y="114900"/>
                </a:lnTo>
                <a:lnTo>
                  <a:pt x="111221" y="206447"/>
                </a:lnTo>
                <a:lnTo>
                  <a:pt x="126027" y="191642"/>
                </a:lnTo>
                <a:lnTo>
                  <a:pt x="111221" y="191642"/>
                </a:lnTo>
                <a:lnTo>
                  <a:pt x="27098" y="107498"/>
                </a:lnTo>
                <a:lnTo>
                  <a:pt x="14623" y="88687"/>
                </a:lnTo>
                <a:lnTo>
                  <a:pt x="10465" y="67275"/>
                </a:lnTo>
                <a:lnTo>
                  <a:pt x="14623" y="45864"/>
                </a:lnTo>
                <a:lnTo>
                  <a:pt x="45899" y="14588"/>
                </a:lnTo>
                <a:lnTo>
                  <a:pt x="101144" y="10432"/>
                </a:lnTo>
                <a:lnTo>
                  <a:pt x="89306" y="3631"/>
                </a:lnTo>
                <a:lnTo>
                  <a:pt x="64960" y="3"/>
                </a:lnTo>
                <a:close/>
              </a:path>
              <a:path w="222884" h="207009">
                <a:moveTo>
                  <a:pt x="189135" y="10435"/>
                </a:moveTo>
                <a:lnTo>
                  <a:pt x="155141" y="10435"/>
                </a:lnTo>
                <a:lnTo>
                  <a:pt x="176554" y="14591"/>
                </a:lnTo>
                <a:lnTo>
                  <a:pt x="195355" y="27060"/>
                </a:lnTo>
                <a:lnTo>
                  <a:pt x="207835" y="45864"/>
                </a:lnTo>
                <a:lnTo>
                  <a:pt x="211995" y="67279"/>
                </a:lnTo>
                <a:lnTo>
                  <a:pt x="207835" y="88687"/>
                </a:lnTo>
                <a:lnTo>
                  <a:pt x="195355" y="107498"/>
                </a:lnTo>
                <a:lnTo>
                  <a:pt x="111221" y="191642"/>
                </a:lnTo>
                <a:lnTo>
                  <a:pt x="126027" y="191642"/>
                </a:lnTo>
                <a:lnTo>
                  <a:pt x="202768" y="114900"/>
                </a:lnTo>
                <a:lnTo>
                  <a:pt x="217534" y="92633"/>
                </a:lnTo>
                <a:lnTo>
                  <a:pt x="222455" y="67275"/>
                </a:lnTo>
                <a:lnTo>
                  <a:pt x="217534" y="41925"/>
                </a:lnTo>
                <a:lnTo>
                  <a:pt x="202768" y="19657"/>
                </a:lnTo>
                <a:lnTo>
                  <a:pt x="189135" y="10435"/>
                </a:lnTo>
                <a:close/>
              </a:path>
              <a:path w="222884" h="207009">
                <a:moveTo>
                  <a:pt x="101144" y="10432"/>
                </a:moveTo>
                <a:lnTo>
                  <a:pt x="67306" y="10432"/>
                </a:lnTo>
                <a:lnTo>
                  <a:pt x="78180" y="11471"/>
                </a:lnTo>
                <a:lnTo>
                  <a:pt x="88729" y="14591"/>
                </a:lnTo>
                <a:lnTo>
                  <a:pt x="98612" y="19784"/>
                </a:lnTo>
                <a:lnTo>
                  <a:pt x="107525" y="27060"/>
                </a:lnTo>
                <a:lnTo>
                  <a:pt x="111221" y="30756"/>
                </a:lnTo>
                <a:lnTo>
                  <a:pt x="114928" y="27060"/>
                </a:lnTo>
                <a:lnTo>
                  <a:pt x="131269" y="16223"/>
                </a:lnTo>
                <a:lnTo>
                  <a:pt x="111221" y="16223"/>
                </a:lnTo>
                <a:lnTo>
                  <a:pt x="101144" y="10432"/>
                </a:lnTo>
                <a:close/>
              </a:path>
              <a:path w="222884" h="207009">
                <a:moveTo>
                  <a:pt x="157513" y="0"/>
                </a:moveTo>
                <a:lnTo>
                  <a:pt x="133143" y="3631"/>
                </a:lnTo>
                <a:lnTo>
                  <a:pt x="111221" y="16223"/>
                </a:lnTo>
                <a:lnTo>
                  <a:pt x="131269" y="16223"/>
                </a:lnTo>
                <a:lnTo>
                  <a:pt x="133746" y="14588"/>
                </a:lnTo>
                <a:lnTo>
                  <a:pt x="155141" y="10435"/>
                </a:lnTo>
                <a:lnTo>
                  <a:pt x="189135" y="10435"/>
                </a:lnTo>
                <a:lnTo>
                  <a:pt x="181604" y="5344"/>
                </a:lnTo>
                <a:lnTo>
                  <a:pt x="15751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4336886" y="5439614"/>
            <a:ext cx="124375" cy="124375"/>
          </a:xfrm>
          <a:custGeom>
            <a:avLst/>
            <a:gdLst/>
            <a:ahLst/>
            <a:cxnLst/>
            <a:rect l="l" t="t" r="r" b="b"/>
            <a:pathLst>
              <a:path w="205104" h="205104">
                <a:moveTo>
                  <a:pt x="183849" y="191324"/>
                </a:moveTo>
                <a:lnTo>
                  <a:pt x="150037" y="191324"/>
                </a:lnTo>
                <a:lnTo>
                  <a:pt x="204559" y="204957"/>
                </a:lnTo>
                <a:lnTo>
                  <a:pt x="202641" y="193941"/>
                </a:lnTo>
                <a:lnTo>
                  <a:pt x="194329" y="193941"/>
                </a:lnTo>
                <a:lnTo>
                  <a:pt x="183849" y="191324"/>
                </a:lnTo>
                <a:close/>
              </a:path>
              <a:path w="205104" h="205104">
                <a:moveTo>
                  <a:pt x="101766" y="0"/>
                </a:moveTo>
                <a:lnTo>
                  <a:pt x="62192" y="8011"/>
                </a:lnTo>
                <a:lnTo>
                  <a:pt x="29840" y="29845"/>
                </a:lnTo>
                <a:lnTo>
                  <a:pt x="8010" y="62201"/>
                </a:lnTo>
                <a:lnTo>
                  <a:pt x="0" y="101777"/>
                </a:lnTo>
                <a:lnTo>
                  <a:pt x="8010" y="141356"/>
                </a:lnTo>
                <a:lnTo>
                  <a:pt x="29840" y="173711"/>
                </a:lnTo>
                <a:lnTo>
                  <a:pt x="62192" y="195543"/>
                </a:lnTo>
                <a:lnTo>
                  <a:pt x="101766" y="203554"/>
                </a:lnTo>
                <a:lnTo>
                  <a:pt x="114313" y="202768"/>
                </a:lnTo>
                <a:lnTo>
                  <a:pt x="126644" y="200438"/>
                </a:lnTo>
                <a:lnTo>
                  <a:pt x="138603" y="196609"/>
                </a:lnTo>
                <a:lnTo>
                  <a:pt x="141317" y="195355"/>
                </a:lnTo>
                <a:lnTo>
                  <a:pt x="101766" y="195355"/>
                </a:lnTo>
                <a:lnTo>
                  <a:pt x="64580" y="187646"/>
                </a:lnTo>
                <a:lnTo>
                  <a:pt x="34432" y="166691"/>
                </a:lnTo>
                <a:lnTo>
                  <a:pt x="14577" y="135746"/>
                </a:lnTo>
                <a:lnTo>
                  <a:pt x="8271" y="98070"/>
                </a:lnTo>
                <a:lnTo>
                  <a:pt x="16323" y="63999"/>
                </a:lnTo>
                <a:lnTo>
                  <a:pt x="35827" y="35823"/>
                </a:lnTo>
                <a:lnTo>
                  <a:pt x="64003" y="16321"/>
                </a:lnTo>
                <a:lnTo>
                  <a:pt x="98070" y="8271"/>
                </a:lnTo>
                <a:lnTo>
                  <a:pt x="141727" y="8271"/>
                </a:lnTo>
                <a:lnTo>
                  <a:pt x="141342" y="8011"/>
                </a:lnTo>
                <a:lnTo>
                  <a:pt x="101766" y="0"/>
                </a:lnTo>
                <a:close/>
              </a:path>
              <a:path w="205104" h="205104">
                <a:moveTo>
                  <a:pt x="148759" y="183460"/>
                </a:moveTo>
                <a:lnTo>
                  <a:pt x="146655" y="183868"/>
                </a:lnTo>
                <a:lnTo>
                  <a:pt x="144780" y="184842"/>
                </a:lnTo>
                <a:lnTo>
                  <a:pt x="134553" y="189391"/>
                </a:lnTo>
                <a:lnTo>
                  <a:pt x="123890" y="192682"/>
                </a:lnTo>
                <a:lnTo>
                  <a:pt x="112918" y="194681"/>
                </a:lnTo>
                <a:lnTo>
                  <a:pt x="101766" y="195355"/>
                </a:lnTo>
                <a:lnTo>
                  <a:pt x="141317" y="195355"/>
                </a:lnTo>
                <a:lnTo>
                  <a:pt x="150037" y="191324"/>
                </a:lnTo>
                <a:lnTo>
                  <a:pt x="183849" y="191324"/>
                </a:lnTo>
                <a:lnTo>
                  <a:pt x="158110" y="184894"/>
                </a:lnTo>
                <a:lnTo>
                  <a:pt x="156979" y="184675"/>
                </a:lnTo>
                <a:lnTo>
                  <a:pt x="148759" y="183460"/>
                </a:lnTo>
                <a:close/>
              </a:path>
              <a:path w="205104" h="205104">
                <a:moveTo>
                  <a:pt x="141727" y="8271"/>
                </a:moveTo>
                <a:lnTo>
                  <a:pt x="98070" y="8271"/>
                </a:lnTo>
                <a:lnTo>
                  <a:pt x="135745" y="14584"/>
                </a:lnTo>
                <a:lnTo>
                  <a:pt x="166686" y="34445"/>
                </a:lnTo>
                <a:lnTo>
                  <a:pt x="187637" y="64595"/>
                </a:lnTo>
                <a:lnTo>
                  <a:pt x="195344" y="101777"/>
                </a:lnTo>
                <a:lnTo>
                  <a:pt x="194900" y="110870"/>
                </a:lnTo>
                <a:lnTo>
                  <a:pt x="193571" y="119823"/>
                </a:lnTo>
                <a:lnTo>
                  <a:pt x="191364" y="128611"/>
                </a:lnTo>
                <a:lnTo>
                  <a:pt x="188287" y="137210"/>
                </a:lnTo>
                <a:lnTo>
                  <a:pt x="186852" y="140676"/>
                </a:lnTo>
                <a:lnTo>
                  <a:pt x="186172" y="144393"/>
                </a:lnTo>
                <a:lnTo>
                  <a:pt x="187041" y="151806"/>
                </a:lnTo>
                <a:lnTo>
                  <a:pt x="187208" y="153084"/>
                </a:lnTo>
                <a:lnTo>
                  <a:pt x="194329" y="193941"/>
                </a:lnTo>
                <a:lnTo>
                  <a:pt x="202641" y="193941"/>
                </a:lnTo>
                <a:lnTo>
                  <a:pt x="194035" y="144508"/>
                </a:lnTo>
                <a:lnTo>
                  <a:pt x="198185" y="134193"/>
                </a:lnTo>
                <a:lnTo>
                  <a:pt x="201157" y="123610"/>
                </a:lnTo>
                <a:lnTo>
                  <a:pt x="202945" y="112793"/>
                </a:lnTo>
                <a:lnTo>
                  <a:pt x="203543" y="101777"/>
                </a:lnTo>
                <a:lnTo>
                  <a:pt x="195531" y="62201"/>
                </a:lnTo>
                <a:lnTo>
                  <a:pt x="173697" y="29845"/>
                </a:lnTo>
                <a:lnTo>
                  <a:pt x="141727" y="827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4590531" y="5441351"/>
            <a:ext cx="104738" cy="117830"/>
          </a:xfrm>
          <a:custGeom>
            <a:avLst/>
            <a:gdLst/>
            <a:ahLst/>
            <a:cxnLst/>
            <a:rect l="l" t="t" r="r" b="b"/>
            <a:pathLst>
              <a:path w="172720" h="194309">
                <a:moveTo>
                  <a:pt x="115263" y="0"/>
                </a:moveTo>
                <a:lnTo>
                  <a:pt x="109117" y="5434"/>
                </a:lnTo>
                <a:lnTo>
                  <a:pt x="157911" y="60605"/>
                </a:lnTo>
                <a:lnTo>
                  <a:pt x="63013" y="60605"/>
                </a:lnTo>
                <a:lnTo>
                  <a:pt x="27345" y="70748"/>
                </a:lnTo>
                <a:lnTo>
                  <a:pt x="8556" y="93118"/>
                </a:lnTo>
                <a:lnTo>
                  <a:pt x="1242" y="115624"/>
                </a:lnTo>
                <a:lnTo>
                  <a:pt x="0" y="126174"/>
                </a:lnTo>
                <a:lnTo>
                  <a:pt x="0" y="193784"/>
                </a:lnTo>
                <a:lnTo>
                  <a:pt x="8198" y="193784"/>
                </a:lnTo>
                <a:lnTo>
                  <a:pt x="8206" y="126174"/>
                </a:lnTo>
                <a:lnTo>
                  <a:pt x="9318" y="116280"/>
                </a:lnTo>
                <a:lnTo>
                  <a:pt x="15714" y="96641"/>
                </a:lnTo>
                <a:lnTo>
                  <a:pt x="32055" y="77441"/>
                </a:lnTo>
                <a:lnTo>
                  <a:pt x="63013" y="68793"/>
                </a:lnTo>
                <a:lnTo>
                  <a:pt x="168584" y="68793"/>
                </a:lnTo>
                <a:lnTo>
                  <a:pt x="172382" y="64594"/>
                </a:lnTo>
                <a:lnTo>
                  <a:pt x="115263" y="0"/>
                </a:lnTo>
                <a:close/>
              </a:path>
              <a:path w="172720" h="194309">
                <a:moveTo>
                  <a:pt x="168584" y="68793"/>
                </a:moveTo>
                <a:lnTo>
                  <a:pt x="157482" y="68793"/>
                </a:lnTo>
                <a:lnTo>
                  <a:pt x="107965" y="123357"/>
                </a:lnTo>
                <a:lnTo>
                  <a:pt x="113137" y="130090"/>
                </a:lnTo>
                <a:lnTo>
                  <a:pt x="168584" y="6879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/>
          <p:nvPr/>
        </p:nvSpPr>
        <p:spPr>
          <a:xfrm>
            <a:off x="4497605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65" y="0"/>
                </a:moveTo>
                <a:lnTo>
                  <a:pt x="26111" y="2542"/>
                </a:lnTo>
                <a:lnTo>
                  <a:pt x="12893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3" y="71974"/>
                </a:lnTo>
                <a:lnTo>
                  <a:pt x="26111" y="79704"/>
                </a:lnTo>
                <a:lnTo>
                  <a:pt x="41265" y="82290"/>
                </a:lnTo>
                <a:lnTo>
                  <a:pt x="54021" y="80507"/>
                </a:lnTo>
                <a:lnTo>
                  <a:pt x="65596" y="74864"/>
                </a:lnTo>
                <a:lnTo>
                  <a:pt x="74542" y="64921"/>
                </a:lnTo>
                <a:lnTo>
                  <a:pt x="75167" y="63034"/>
                </a:lnTo>
                <a:lnTo>
                  <a:pt x="41265" y="63034"/>
                </a:lnTo>
                <a:lnTo>
                  <a:pt x="32909" y="61251"/>
                </a:lnTo>
                <a:lnTo>
                  <a:pt x="26551" y="56455"/>
                </a:lnTo>
                <a:lnTo>
                  <a:pt x="22506" y="49477"/>
                </a:lnTo>
                <a:lnTo>
                  <a:pt x="21088" y="41150"/>
                </a:lnTo>
                <a:lnTo>
                  <a:pt x="22521" y="32050"/>
                </a:lnTo>
                <a:lnTo>
                  <a:pt x="26590" y="25068"/>
                </a:lnTo>
                <a:lnTo>
                  <a:pt x="32953" y="20593"/>
                </a:lnTo>
                <a:lnTo>
                  <a:pt x="41265" y="19015"/>
                </a:lnTo>
                <a:lnTo>
                  <a:pt x="75088" y="19015"/>
                </a:lnTo>
                <a:lnTo>
                  <a:pt x="74262" y="16680"/>
                </a:lnTo>
                <a:lnTo>
                  <a:pt x="65263" y="7190"/>
                </a:lnTo>
                <a:lnTo>
                  <a:pt x="53742" y="1742"/>
                </a:lnTo>
                <a:lnTo>
                  <a:pt x="41265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19" y="59013"/>
                </a:lnTo>
                <a:lnTo>
                  <a:pt x="49998" y="63034"/>
                </a:lnTo>
                <a:lnTo>
                  <a:pt x="75167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88" y="19015"/>
                </a:moveTo>
                <a:lnTo>
                  <a:pt x="49883" y="19015"/>
                </a:lnTo>
                <a:lnTo>
                  <a:pt x="56008" y="22240"/>
                </a:lnTo>
                <a:lnTo>
                  <a:pt x="58877" y="30543"/>
                </a:lnTo>
                <a:lnTo>
                  <a:pt x="79170" y="30543"/>
                </a:lnTo>
                <a:lnTo>
                  <a:pt x="75088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549042" y="955357"/>
            <a:ext cx="50443" cy="50829"/>
          </a:xfrm>
          <a:custGeom>
            <a:avLst/>
            <a:gdLst/>
            <a:ahLst/>
            <a:cxnLst/>
            <a:rect l="l" t="t" r="r" b="b"/>
            <a:pathLst>
              <a:path w="83184" h="83819">
                <a:moveTo>
                  <a:pt x="41590" y="0"/>
                </a:moveTo>
                <a:lnTo>
                  <a:pt x="26234" y="2631"/>
                </a:lnTo>
                <a:lnTo>
                  <a:pt x="12922" y="10512"/>
                </a:lnTo>
                <a:lnTo>
                  <a:pt x="3546" y="23624"/>
                </a:lnTo>
                <a:lnTo>
                  <a:pt x="0" y="41946"/>
                </a:lnTo>
                <a:lnTo>
                  <a:pt x="3444" y="60288"/>
                </a:lnTo>
                <a:lnTo>
                  <a:pt x="12622" y="73352"/>
                </a:lnTo>
                <a:lnTo>
                  <a:pt x="25797" y="81168"/>
                </a:lnTo>
                <a:lnTo>
                  <a:pt x="41234" y="83767"/>
                </a:lnTo>
                <a:lnTo>
                  <a:pt x="58028" y="80701"/>
                </a:lnTo>
                <a:lnTo>
                  <a:pt x="71147" y="72107"/>
                </a:lnTo>
                <a:lnTo>
                  <a:pt x="76492" y="63830"/>
                </a:lnTo>
                <a:lnTo>
                  <a:pt x="41359" y="63830"/>
                </a:lnTo>
                <a:lnTo>
                  <a:pt x="33813" y="62435"/>
                </a:lnTo>
                <a:lnTo>
                  <a:pt x="27327" y="58287"/>
                </a:lnTo>
                <a:lnTo>
                  <a:pt x="22787" y="51439"/>
                </a:lnTo>
                <a:lnTo>
                  <a:pt x="21077" y="41946"/>
                </a:lnTo>
                <a:lnTo>
                  <a:pt x="22810" y="32301"/>
                </a:lnTo>
                <a:lnTo>
                  <a:pt x="27407" y="25466"/>
                </a:lnTo>
                <a:lnTo>
                  <a:pt x="33967" y="21398"/>
                </a:lnTo>
                <a:lnTo>
                  <a:pt x="41590" y="20051"/>
                </a:lnTo>
                <a:lnTo>
                  <a:pt x="76669" y="20051"/>
                </a:lnTo>
                <a:lnTo>
                  <a:pt x="69899" y="10512"/>
                </a:lnTo>
                <a:lnTo>
                  <a:pt x="56725" y="2631"/>
                </a:lnTo>
                <a:lnTo>
                  <a:pt x="41590" y="0"/>
                </a:lnTo>
                <a:close/>
              </a:path>
              <a:path w="83184" h="83819">
                <a:moveTo>
                  <a:pt x="76669" y="20051"/>
                </a:moveTo>
                <a:lnTo>
                  <a:pt x="41590" y="20051"/>
                </a:lnTo>
                <a:lnTo>
                  <a:pt x="48955" y="21445"/>
                </a:lnTo>
                <a:lnTo>
                  <a:pt x="55377" y="25592"/>
                </a:lnTo>
                <a:lnTo>
                  <a:pt x="59919" y="32442"/>
                </a:lnTo>
                <a:lnTo>
                  <a:pt x="61642" y="41946"/>
                </a:lnTo>
                <a:lnTo>
                  <a:pt x="59883" y="51439"/>
                </a:lnTo>
                <a:lnTo>
                  <a:pt x="55262" y="58287"/>
                </a:lnTo>
                <a:lnTo>
                  <a:pt x="48760" y="62435"/>
                </a:lnTo>
                <a:lnTo>
                  <a:pt x="41359" y="63830"/>
                </a:lnTo>
                <a:lnTo>
                  <a:pt x="76492" y="63830"/>
                </a:lnTo>
                <a:lnTo>
                  <a:pt x="79683" y="58888"/>
                </a:lnTo>
                <a:lnTo>
                  <a:pt x="82730" y="41946"/>
                </a:lnTo>
                <a:lnTo>
                  <a:pt x="79204" y="23624"/>
                </a:lnTo>
                <a:lnTo>
                  <a:pt x="76669" y="20051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4605502" y="956237"/>
            <a:ext cx="41587" cy="49288"/>
          </a:xfrm>
          <a:custGeom>
            <a:avLst/>
            <a:gdLst/>
            <a:ahLst/>
            <a:cxnLst/>
            <a:rect l="l" t="t" r="r" b="b"/>
            <a:pathLst>
              <a:path w="68579" h="81280">
                <a:moveTo>
                  <a:pt x="26629" y="0"/>
                </a:moveTo>
                <a:lnTo>
                  <a:pt x="0" y="48"/>
                </a:lnTo>
                <a:lnTo>
                  <a:pt x="0" y="80705"/>
                </a:lnTo>
                <a:lnTo>
                  <a:pt x="21067" y="80705"/>
                </a:lnTo>
                <a:lnTo>
                  <a:pt x="21067" y="55460"/>
                </a:lnTo>
                <a:lnTo>
                  <a:pt x="54606" y="55460"/>
                </a:lnTo>
                <a:lnTo>
                  <a:pt x="52553" y="52130"/>
                </a:lnTo>
                <a:lnTo>
                  <a:pt x="57755" y="47471"/>
                </a:lnTo>
                <a:lnTo>
                  <a:pt x="61473" y="41805"/>
                </a:lnTo>
                <a:lnTo>
                  <a:pt x="62711" y="38298"/>
                </a:lnTo>
                <a:lnTo>
                  <a:pt x="20753" y="38298"/>
                </a:lnTo>
                <a:lnTo>
                  <a:pt x="20753" y="18362"/>
                </a:lnTo>
                <a:lnTo>
                  <a:pt x="62777" y="18362"/>
                </a:lnTo>
                <a:lnTo>
                  <a:pt x="62744" y="18168"/>
                </a:lnTo>
                <a:lnTo>
                  <a:pt x="57328" y="9014"/>
                </a:lnTo>
                <a:lnTo>
                  <a:pt x="48259" y="2518"/>
                </a:lnTo>
                <a:lnTo>
                  <a:pt x="35506" y="48"/>
                </a:lnTo>
                <a:lnTo>
                  <a:pt x="26629" y="0"/>
                </a:lnTo>
                <a:close/>
              </a:path>
              <a:path w="68579" h="81280">
                <a:moveTo>
                  <a:pt x="54606" y="55460"/>
                </a:moveTo>
                <a:lnTo>
                  <a:pt x="32156" y="55460"/>
                </a:lnTo>
                <a:lnTo>
                  <a:pt x="45977" y="80705"/>
                </a:lnTo>
                <a:lnTo>
                  <a:pt x="68332" y="80705"/>
                </a:lnTo>
                <a:lnTo>
                  <a:pt x="68332" y="77721"/>
                </a:lnTo>
                <a:lnTo>
                  <a:pt x="54606" y="55460"/>
                </a:lnTo>
                <a:close/>
              </a:path>
              <a:path w="68579" h="81280">
                <a:moveTo>
                  <a:pt x="62777" y="18362"/>
                </a:moveTo>
                <a:lnTo>
                  <a:pt x="41370" y="18362"/>
                </a:lnTo>
                <a:lnTo>
                  <a:pt x="44134" y="23084"/>
                </a:lnTo>
                <a:lnTo>
                  <a:pt x="44134" y="33241"/>
                </a:lnTo>
                <a:lnTo>
                  <a:pt x="41265" y="38298"/>
                </a:lnTo>
                <a:lnTo>
                  <a:pt x="62711" y="38298"/>
                </a:lnTo>
                <a:lnTo>
                  <a:pt x="63727" y="35422"/>
                </a:lnTo>
                <a:lnTo>
                  <a:pt x="64542" y="28613"/>
                </a:lnTo>
                <a:lnTo>
                  <a:pt x="62777" y="18362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23"/>
          <p:cNvSpPr/>
          <p:nvPr/>
        </p:nvSpPr>
        <p:spPr>
          <a:xfrm>
            <a:off x="4648489" y="955838"/>
            <a:ext cx="50829" cy="49673"/>
          </a:xfrm>
          <a:custGeom>
            <a:avLst/>
            <a:gdLst/>
            <a:ahLst/>
            <a:cxnLst/>
            <a:rect l="l" t="t" r="r" b="b"/>
            <a:pathLst>
              <a:path w="83820" h="81914">
                <a:moveTo>
                  <a:pt x="46679" y="0"/>
                </a:moveTo>
                <a:lnTo>
                  <a:pt x="37004" y="0"/>
                </a:lnTo>
                <a:lnTo>
                  <a:pt x="0" y="78594"/>
                </a:lnTo>
                <a:lnTo>
                  <a:pt x="0" y="81494"/>
                </a:lnTo>
                <a:lnTo>
                  <a:pt x="22020" y="81494"/>
                </a:lnTo>
                <a:lnTo>
                  <a:pt x="26627" y="71453"/>
                </a:lnTo>
                <a:lnTo>
                  <a:pt x="79997" y="71453"/>
                </a:lnTo>
                <a:lnTo>
                  <a:pt x="71780" y="53830"/>
                </a:lnTo>
                <a:lnTo>
                  <a:pt x="33412" y="53830"/>
                </a:lnTo>
                <a:lnTo>
                  <a:pt x="41705" y="34365"/>
                </a:lnTo>
                <a:lnTo>
                  <a:pt x="62703" y="34365"/>
                </a:lnTo>
                <a:lnTo>
                  <a:pt x="46679" y="0"/>
                </a:lnTo>
                <a:close/>
              </a:path>
              <a:path w="83820" h="81914">
                <a:moveTo>
                  <a:pt x="79997" y="71453"/>
                </a:moveTo>
                <a:lnTo>
                  <a:pt x="56815" y="71453"/>
                </a:lnTo>
                <a:lnTo>
                  <a:pt x="61558" y="81494"/>
                </a:lnTo>
                <a:lnTo>
                  <a:pt x="83327" y="81494"/>
                </a:lnTo>
                <a:lnTo>
                  <a:pt x="83327" y="78594"/>
                </a:lnTo>
                <a:lnTo>
                  <a:pt x="79997" y="71453"/>
                </a:lnTo>
                <a:close/>
              </a:path>
              <a:path w="83820" h="81914">
                <a:moveTo>
                  <a:pt x="62703" y="34365"/>
                </a:moveTo>
                <a:lnTo>
                  <a:pt x="41705" y="34365"/>
                </a:lnTo>
                <a:lnTo>
                  <a:pt x="50134" y="53830"/>
                </a:lnTo>
                <a:lnTo>
                  <a:pt x="71780" y="53830"/>
                </a:lnTo>
                <a:lnTo>
                  <a:pt x="62703" y="3436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4"/>
          <p:cNvSpPr/>
          <p:nvPr/>
        </p:nvSpPr>
        <p:spPr>
          <a:xfrm>
            <a:off x="4702232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98" y="0"/>
                </a:moveTo>
                <a:lnTo>
                  <a:pt x="0" y="0"/>
                </a:lnTo>
                <a:lnTo>
                  <a:pt x="0" y="80678"/>
                </a:lnTo>
                <a:lnTo>
                  <a:pt x="50249" y="80678"/>
                </a:lnTo>
                <a:lnTo>
                  <a:pt x="50249" y="61767"/>
                </a:lnTo>
                <a:lnTo>
                  <a:pt x="21098" y="61767"/>
                </a:lnTo>
                <a:lnTo>
                  <a:pt x="2109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5"/>
          <p:cNvSpPr/>
          <p:nvPr/>
        </p:nvSpPr>
        <p:spPr>
          <a:xfrm>
            <a:off x="4750532" y="955840"/>
            <a:ext cx="48518" cy="50058"/>
          </a:xfrm>
          <a:custGeom>
            <a:avLst/>
            <a:gdLst/>
            <a:ahLst/>
            <a:cxnLst/>
            <a:rect l="l" t="t" r="r" b="b"/>
            <a:pathLst>
              <a:path w="80009" h="82550">
                <a:moveTo>
                  <a:pt x="41276" y="0"/>
                </a:moveTo>
                <a:lnTo>
                  <a:pt x="26115" y="2542"/>
                </a:lnTo>
                <a:lnTo>
                  <a:pt x="12894" y="10218"/>
                </a:lnTo>
                <a:lnTo>
                  <a:pt x="3545" y="23098"/>
                </a:lnTo>
                <a:lnTo>
                  <a:pt x="0" y="41255"/>
                </a:lnTo>
                <a:lnTo>
                  <a:pt x="3545" y="59143"/>
                </a:lnTo>
                <a:lnTo>
                  <a:pt x="12894" y="71974"/>
                </a:lnTo>
                <a:lnTo>
                  <a:pt x="26115" y="79704"/>
                </a:lnTo>
                <a:lnTo>
                  <a:pt x="41276" y="82290"/>
                </a:lnTo>
                <a:lnTo>
                  <a:pt x="54036" y="80507"/>
                </a:lnTo>
                <a:lnTo>
                  <a:pt x="65609" y="74864"/>
                </a:lnTo>
                <a:lnTo>
                  <a:pt x="74549" y="64921"/>
                </a:lnTo>
                <a:lnTo>
                  <a:pt x="75174" y="63034"/>
                </a:lnTo>
                <a:lnTo>
                  <a:pt x="41276" y="63034"/>
                </a:lnTo>
                <a:lnTo>
                  <a:pt x="32919" y="61251"/>
                </a:lnTo>
                <a:lnTo>
                  <a:pt x="26562" y="56455"/>
                </a:lnTo>
                <a:lnTo>
                  <a:pt x="22516" y="49477"/>
                </a:lnTo>
                <a:lnTo>
                  <a:pt x="21098" y="41150"/>
                </a:lnTo>
                <a:lnTo>
                  <a:pt x="22533" y="32050"/>
                </a:lnTo>
                <a:lnTo>
                  <a:pt x="26605" y="25068"/>
                </a:lnTo>
                <a:lnTo>
                  <a:pt x="32968" y="20593"/>
                </a:lnTo>
                <a:lnTo>
                  <a:pt x="41276" y="19015"/>
                </a:lnTo>
                <a:lnTo>
                  <a:pt x="75099" y="19015"/>
                </a:lnTo>
                <a:lnTo>
                  <a:pt x="74272" y="16680"/>
                </a:lnTo>
                <a:lnTo>
                  <a:pt x="65274" y="7190"/>
                </a:lnTo>
                <a:lnTo>
                  <a:pt x="53752" y="1742"/>
                </a:lnTo>
                <a:lnTo>
                  <a:pt x="41276" y="0"/>
                </a:lnTo>
                <a:close/>
              </a:path>
              <a:path w="80009" h="82550">
                <a:moveTo>
                  <a:pt x="79411" y="50239"/>
                </a:moveTo>
                <a:lnTo>
                  <a:pt x="59108" y="50239"/>
                </a:lnTo>
                <a:lnTo>
                  <a:pt x="56930" y="59013"/>
                </a:lnTo>
                <a:lnTo>
                  <a:pt x="50019" y="63034"/>
                </a:lnTo>
                <a:lnTo>
                  <a:pt x="75174" y="63034"/>
                </a:lnTo>
                <a:lnTo>
                  <a:pt x="79411" y="50239"/>
                </a:lnTo>
                <a:close/>
              </a:path>
              <a:path w="80009" h="82550">
                <a:moveTo>
                  <a:pt x="75099" y="19015"/>
                </a:moveTo>
                <a:lnTo>
                  <a:pt x="49893" y="19015"/>
                </a:lnTo>
                <a:lnTo>
                  <a:pt x="56019" y="22240"/>
                </a:lnTo>
                <a:lnTo>
                  <a:pt x="58898" y="30543"/>
                </a:lnTo>
                <a:lnTo>
                  <a:pt x="79180" y="30543"/>
                </a:lnTo>
                <a:lnTo>
                  <a:pt x="75099" y="19015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6"/>
          <p:cNvSpPr/>
          <p:nvPr/>
        </p:nvSpPr>
        <p:spPr>
          <a:xfrm>
            <a:off x="4804601" y="956333"/>
            <a:ext cx="30805" cy="49288"/>
          </a:xfrm>
          <a:custGeom>
            <a:avLst/>
            <a:gdLst/>
            <a:ahLst/>
            <a:cxnLst/>
            <a:rect l="l" t="t" r="r" b="b"/>
            <a:pathLst>
              <a:path w="50800" h="81280">
                <a:moveTo>
                  <a:pt x="21088" y="0"/>
                </a:moveTo>
                <a:lnTo>
                  <a:pt x="0" y="0"/>
                </a:lnTo>
                <a:lnTo>
                  <a:pt x="0" y="80678"/>
                </a:lnTo>
                <a:lnTo>
                  <a:pt x="50239" y="80678"/>
                </a:lnTo>
                <a:lnTo>
                  <a:pt x="50239" y="61767"/>
                </a:lnTo>
                <a:lnTo>
                  <a:pt x="21088" y="61767"/>
                </a:lnTo>
                <a:lnTo>
                  <a:pt x="2108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7"/>
          <p:cNvSpPr/>
          <p:nvPr/>
        </p:nvSpPr>
        <p:spPr>
          <a:xfrm>
            <a:off x="4838740" y="956331"/>
            <a:ext cx="40047" cy="49673"/>
          </a:xfrm>
          <a:custGeom>
            <a:avLst/>
            <a:gdLst/>
            <a:ahLst/>
            <a:cxnLst/>
            <a:rect l="l" t="t" r="r" b="b"/>
            <a:pathLst>
              <a:path w="66040" h="81914">
                <a:moveTo>
                  <a:pt x="21098" y="0"/>
                </a:moveTo>
                <a:lnTo>
                  <a:pt x="0" y="0"/>
                </a:lnTo>
                <a:lnTo>
                  <a:pt x="0" y="54050"/>
                </a:lnTo>
                <a:lnTo>
                  <a:pt x="2733" y="66000"/>
                </a:lnTo>
                <a:lnTo>
                  <a:pt x="10025" y="74658"/>
                </a:lnTo>
                <a:lnTo>
                  <a:pt x="20514" y="79926"/>
                </a:lnTo>
                <a:lnTo>
                  <a:pt x="32836" y="81704"/>
                </a:lnTo>
                <a:lnTo>
                  <a:pt x="45084" y="79926"/>
                </a:lnTo>
                <a:lnTo>
                  <a:pt x="55502" y="74658"/>
                </a:lnTo>
                <a:lnTo>
                  <a:pt x="62741" y="66000"/>
                </a:lnTo>
                <a:lnTo>
                  <a:pt x="63388" y="63149"/>
                </a:lnTo>
                <a:lnTo>
                  <a:pt x="26973" y="63149"/>
                </a:lnTo>
                <a:lnTo>
                  <a:pt x="21098" y="60270"/>
                </a:lnTo>
                <a:lnTo>
                  <a:pt x="21098" y="0"/>
                </a:lnTo>
                <a:close/>
              </a:path>
              <a:path w="66040" h="81914">
                <a:moveTo>
                  <a:pt x="65453" y="0"/>
                </a:moveTo>
                <a:lnTo>
                  <a:pt x="44605" y="0"/>
                </a:lnTo>
                <a:lnTo>
                  <a:pt x="44605" y="60270"/>
                </a:lnTo>
                <a:lnTo>
                  <a:pt x="38616" y="63149"/>
                </a:lnTo>
                <a:lnTo>
                  <a:pt x="63388" y="63149"/>
                </a:lnTo>
                <a:lnTo>
                  <a:pt x="65453" y="54050"/>
                </a:lnTo>
                <a:lnTo>
                  <a:pt x="65453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887093" y="956128"/>
            <a:ext cx="39276" cy="48903"/>
          </a:xfrm>
          <a:custGeom>
            <a:avLst/>
            <a:gdLst/>
            <a:ahLst/>
            <a:cxnLst/>
            <a:rect l="l" t="t" r="r" b="b"/>
            <a:pathLst>
              <a:path w="64770" h="80644">
                <a:moveTo>
                  <a:pt x="35601" y="0"/>
                </a:moveTo>
                <a:lnTo>
                  <a:pt x="0" y="0"/>
                </a:lnTo>
                <a:lnTo>
                  <a:pt x="0" y="80542"/>
                </a:lnTo>
                <a:lnTo>
                  <a:pt x="38846" y="80542"/>
                </a:lnTo>
                <a:lnTo>
                  <a:pt x="49841" y="78653"/>
                </a:lnTo>
                <a:lnTo>
                  <a:pt x="57856" y="73462"/>
                </a:lnTo>
                <a:lnTo>
                  <a:pt x="62762" y="65677"/>
                </a:lnTo>
                <a:lnTo>
                  <a:pt x="63356" y="62228"/>
                </a:lnTo>
                <a:lnTo>
                  <a:pt x="21088" y="62228"/>
                </a:lnTo>
                <a:lnTo>
                  <a:pt x="21088" y="48857"/>
                </a:lnTo>
                <a:lnTo>
                  <a:pt x="64427" y="48857"/>
                </a:lnTo>
                <a:lnTo>
                  <a:pt x="64427" y="48626"/>
                </a:lnTo>
                <a:lnTo>
                  <a:pt x="60951" y="42051"/>
                </a:lnTo>
                <a:lnTo>
                  <a:pt x="54417" y="38700"/>
                </a:lnTo>
                <a:lnTo>
                  <a:pt x="58438" y="35485"/>
                </a:lnTo>
                <a:lnTo>
                  <a:pt x="60140" y="31800"/>
                </a:lnTo>
                <a:lnTo>
                  <a:pt x="21088" y="31800"/>
                </a:lnTo>
                <a:lnTo>
                  <a:pt x="21088" y="18313"/>
                </a:lnTo>
                <a:lnTo>
                  <a:pt x="59908" y="18313"/>
                </a:lnTo>
                <a:lnTo>
                  <a:pt x="59220" y="14581"/>
                </a:lnTo>
                <a:lnTo>
                  <a:pt x="53968" y="6770"/>
                </a:lnTo>
                <a:lnTo>
                  <a:pt x="45906" y="1765"/>
                </a:lnTo>
                <a:lnTo>
                  <a:pt x="35601" y="0"/>
                </a:lnTo>
                <a:close/>
              </a:path>
              <a:path w="64770" h="80644">
                <a:moveTo>
                  <a:pt x="64427" y="48857"/>
                </a:moveTo>
                <a:lnTo>
                  <a:pt x="38616" y="48857"/>
                </a:lnTo>
                <a:lnTo>
                  <a:pt x="39653" y="49192"/>
                </a:lnTo>
                <a:lnTo>
                  <a:pt x="40658" y="49652"/>
                </a:lnTo>
                <a:lnTo>
                  <a:pt x="42647" y="51035"/>
                </a:lnTo>
                <a:lnTo>
                  <a:pt x="43684" y="53579"/>
                </a:lnTo>
                <a:lnTo>
                  <a:pt x="43569" y="56008"/>
                </a:lnTo>
                <a:lnTo>
                  <a:pt x="43223" y="59223"/>
                </a:lnTo>
                <a:lnTo>
                  <a:pt x="41370" y="62228"/>
                </a:lnTo>
                <a:lnTo>
                  <a:pt x="63356" y="62228"/>
                </a:lnTo>
                <a:lnTo>
                  <a:pt x="64427" y="56008"/>
                </a:lnTo>
                <a:lnTo>
                  <a:pt x="64427" y="48857"/>
                </a:lnTo>
                <a:close/>
              </a:path>
              <a:path w="64770" h="80644">
                <a:moveTo>
                  <a:pt x="59908" y="18313"/>
                </a:moveTo>
                <a:lnTo>
                  <a:pt x="38386" y="18313"/>
                </a:lnTo>
                <a:lnTo>
                  <a:pt x="40459" y="21884"/>
                </a:lnTo>
                <a:lnTo>
                  <a:pt x="40344" y="25465"/>
                </a:lnTo>
                <a:lnTo>
                  <a:pt x="40218" y="28679"/>
                </a:lnTo>
                <a:lnTo>
                  <a:pt x="38145" y="31800"/>
                </a:lnTo>
                <a:lnTo>
                  <a:pt x="60140" y="31800"/>
                </a:lnTo>
                <a:lnTo>
                  <a:pt x="61097" y="29726"/>
                </a:lnTo>
                <a:lnTo>
                  <a:pt x="61097" y="24763"/>
                </a:lnTo>
                <a:lnTo>
                  <a:pt x="59908" y="18313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103596" y="831543"/>
            <a:ext cx="298425" cy="298810"/>
          </a:xfrm>
          <a:custGeom>
            <a:avLst/>
            <a:gdLst/>
            <a:ahLst/>
            <a:cxnLst/>
            <a:rect l="l" t="t" r="r" b="b"/>
            <a:pathLst>
              <a:path w="492125" h="492760">
                <a:moveTo>
                  <a:pt x="246055" y="0"/>
                </a:moveTo>
                <a:lnTo>
                  <a:pt x="196467" y="4999"/>
                </a:lnTo>
                <a:lnTo>
                  <a:pt x="150280" y="19336"/>
                </a:lnTo>
                <a:lnTo>
                  <a:pt x="108484" y="42023"/>
                </a:lnTo>
                <a:lnTo>
                  <a:pt x="72068" y="72069"/>
                </a:lnTo>
                <a:lnTo>
                  <a:pt x="42022" y="108486"/>
                </a:lnTo>
                <a:lnTo>
                  <a:pt x="19336" y="150284"/>
                </a:lnTo>
                <a:lnTo>
                  <a:pt x="4999" y="196474"/>
                </a:lnTo>
                <a:lnTo>
                  <a:pt x="0" y="246065"/>
                </a:lnTo>
                <a:lnTo>
                  <a:pt x="4999" y="295657"/>
                </a:lnTo>
                <a:lnTo>
                  <a:pt x="19336" y="341847"/>
                </a:lnTo>
                <a:lnTo>
                  <a:pt x="42022" y="383644"/>
                </a:lnTo>
                <a:lnTo>
                  <a:pt x="72068" y="420061"/>
                </a:lnTo>
                <a:lnTo>
                  <a:pt x="108484" y="450108"/>
                </a:lnTo>
                <a:lnTo>
                  <a:pt x="150280" y="472794"/>
                </a:lnTo>
                <a:lnTo>
                  <a:pt x="196467" y="487132"/>
                </a:lnTo>
                <a:lnTo>
                  <a:pt x="246055" y="492131"/>
                </a:lnTo>
                <a:lnTo>
                  <a:pt x="295643" y="487132"/>
                </a:lnTo>
                <a:lnTo>
                  <a:pt x="341830" y="472794"/>
                </a:lnTo>
                <a:lnTo>
                  <a:pt x="383626" y="450108"/>
                </a:lnTo>
                <a:lnTo>
                  <a:pt x="420042" y="420061"/>
                </a:lnTo>
                <a:lnTo>
                  <a:pt x="450087" y="383644"/>
                </a:lnTo>
                <a:lnTo>
                  <a:pt x="472774" y="341847"/>
                </a:lnTo>
                <a:lnTo>
                  <a:pt x="487111" y="295657"/>
                </a:lnTo>
                <a:lnTo>
                  <a:pt x="492110" y="246065"/>
                </a:lnTo>
                <a:lnTo>
                  <a:pt x="487111" y="196474"/>
                </a:lnTo>
                <a:lnTo>
                  <a:pt x="472774" y="150284"/>
                </a:lnTo>
                <a:lnTo>
                  <a:pt x="450087" y="108486"/>
                </a:lnTo>
                <a:lnTo>
                  <a:pt x="420042" y="72069"/>
                </a:lnTo>
                <a:lnTo>
                  <a:pt x="383626" y="42023"/>
                </a:lnTo>
                <a:lnTo>
                  <a:pt x="341830" y="19336"/>
                </a:lnTo>
                <a:lnTo>
                  <a:pt x="295643" y="4999"/>
                </a:lnTo>
                <a:lnTo>
                  <a:pt x="246055" y="0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205812" y="934052"/>
            <a:ext cx="93956" cy="93956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77222" y="0"/>
                </a:moveTo>
                <a:lnTo>
                  <a:pt x="0" y="77222"/>
                </a:lnTo>
                <a:lnTo>
                  <a:pt x="77348" y="154550"/>
                </a:lnTo>
                <a:lnTo>
                  <a:pt x="95423" y="136477"/>
                </a:lnTo>
                <a:lnTo>
                  <a:pt x="77337" y="136477"/>
                </a:lnTo>
                <a:lnTo>
                  <a:pt x="18083" y="77233"/>
                </a:lnTo>
                <a:lnTo>
                  <a:pt x="77222" y="18083"/>
                </a:lnTo>
                <a:lnTo>
                  <a:pt x="95298" y="18083"/>
                </a:lnTo>
                <a:lnTo>
                  <a:pt x="77222" y="0"/>
                </a:lnTo>
                <a:close/>
              </a:path>
              <a:path w="154940" h="154939">
                <a:moveTo>
                  <a:pt x="95298" y="18083"/>
                </a:moveTo>
                <a:lnTo>
                  <a:pt x="77222" y="18083"/>
                </a:lnTo>
                <a:lnTo>
                  <a:pt x="136372" y="77233"/>
                </a:lnTo>
                <a:lnTo>
                  <a:pt x="77337" y="136477"/>
                </a:lnTo>
                <a:lnTo>
                  <a:pt x="95423" y="136477"/>
                </a:lnTo>
                <a:lnTo>
                  <a:pt x="154550" y="77358"/>
                </a:lnTo>
                <a:lnTo>
                  <a:pt x="95298" y="18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269293" y="933529"/>
            <a:ext cx="82019" cy="18868"/>
          </a:xfrm>
          <a:custGeom>
            <a:avLst/>
            <a:gdLst/>
            <a:ahLst/>
            <a:cxnLst/>
            <a:rect l="l" t="t" r="r" b="b"/>
            <a:pathLst>
              <a:path w="135254" h="31115">
                <a:moveTo>
                  <a:pt x="0" y="12942"/>
                </a:moveTo>
                <a:lnTo>
                  <a:pt x="17737" y="30648"/>
                </a:lnTo>
                <a:lnTo>
                  <a:pt x="50629" y="30869"/>
                </a:lnTo>
                <a:lnTo>
                  <a:pt x="81339" y="25589"/>
                </a:lnTo>
                <a:lnTo>
                  <a:pt x="106450" y="17345"/>
                </a:lnTo>
                <a:lnTo>
                  <a:pt x="47428" y="17345"/>
                </a:lnTo>
                <a:lnTo>
                  <a:pt x="15156" y="15151"/>
                </a:lnTo>
                <a:lnTo>
                  <a:pt x="14324" y="15151"/>
                </a:lnTo>
                <a:lnTo>
                  <a:pt x="8596" y="14481"/>
                </a:lnTo>
                <a:lnTo>
                  <a:pt x="4177" y="13737"/>
                </a:lnTo>
                <a:lnTo>
                  <a:pt x="0" y="12942"/>
                </a:lnTo>
                <a:close/>
              </a:path>
              <a:path w="135254" h="31115">
                <a:moveTo>
                  <a:pt x="133713" y="0"/>
                </a:moveTo>
                <a:lnTo>
                  <a:pt x="131755" y="73"/>
                </a:lnTo>
                <a:lnTo>
                  <a:pt x="131346" y="198"/>
                </a:lnTo>
                <a:lnTo>
                  <a:pt x="130990" y="387"/>
                </a:lnTo>
                <a:lnTo>
                  <a:pt x="106348" y="8960"/>
                </a:lnTo>
                <a:lnTo>
                  <a:pt x="78288" y="14956"/>
                </a:lnTo>
                <a:lnTo>
                  <a:pt x="47428" y="17345"/>
                </a:lnTo>
                <a:lnTo>
                  <a:pt x="106450" y="17345"/>
                </a:lnTo>
                <a:lnTo>
                  <a:pt x="109200" y="16443"/>
                </a:lnTo>
                <a:lnTo>
                  <a:pt x="134498" y="4628"/>
                </a:lnTo>
                <a:lnTo>
                  <a:pt x="135158" y="3685"/>
                </a:lnTo>
                <a:lnTo>
                  <a:pt x="135043" y="1130"/>
                </a:lnTo>
                <a:lnTo>
                  <a:pt x="133713" y="0"/>
                </a:lnTo>
                <a:close/>
              </a:path>
              <a:path w="135254" h="31115">
                <a:moveTo>
                  <a:pt x="14386" y="15099"/>
                </a:moveTo>
                <a:lnTo>
                  <a:pt x="15156" y="15151"/>
                </a:lnTo>
                <a:lnTo>
                  <a:pt x="14386" y="1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290384" y="952135"/>
            <a:ext cx="61225" cy="18868"/>
          </a:xfrm>
          <a:custGeom>
            <a:avLst/>
            <a:gdLst/>
            <a:ahLst/>
            <a:cxnLst/>
            <a:rect l="l" t="t" r="r" b="b"/>
            <a:pathLst>
              <a:path w="100965" h="31115">
                <a:moveTo>
                  <a:pt x="98939" y="0"/>
                </a:moveTo>
                <a:lnTo>
                  <a:pt x="97389" y="52"/>
                </a:lnTo>
                <a:lnTo>
                  <a:pt x="96981" y="83"/>
                </a:lnTo>
                <a:lnTo>
                  <a:pt x="96562" y="188"/>
                </a:lnTo>
                <a:lnTo>
                  <a:pt x="96216" y="387"/>
                </a:lnTo>
                <a:lnTo>
                  <a:pt x="75567" y="7781"/>
                </a:lnTo>
                <a:lnTo>
                  <a:pt x="52396" y="13430"/>
                </a:lnTo>
                <a:lnTo>
                  <a:pt x="27081" y="16724"/>
                </a:lnTo>
                <a:lnTo>
                  <a:pt x="0" y="17057"/>
                </a:lnTo>
                <a:lnTo>
                  <a:pt x="13968" y="31025"/>
                </a:lnTo>
                <a:lnTo>
                  <a:pt x="60070" y="21662"/>
                </a:lnTo>
                <a:lnTo>
                  <a:pt x="99724" y="4617"/>
                </a:lnTo>
                <a:lnTo>
                  <a:pt x="100384" y="3664"/>
                </a:lnTo>
                <a:lnTo>
                  <a:pt x="100258" y="1120"/>
                </a:lnTo>
                <a:lnTo>
                  <a:pt x="98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4301197" y="97004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1107" y="0"/>
                </a:moveTo>
                <a:lnTo>
                  <a:pt x="79557" y="104"/>
                </a:lnTo>
                <a:lnTo>
                  <a:pt x="79149" y="157"/>
                </a:lnTo>
                <a:lnTo>
                  <a:pt x="78730" y="240"/>
                </a:lnTo>
                <a:lnTo>
                  <a:pt x="78385" y="418"/>
                </a:lnTo>
                <a:lnTo>
                  <a:pt x="64137" y="5967"/>
                </a:lnTo>
                <a:lnTo>
                  <a:pt x="49168" y="10684"/>
                </a:lnTo>
                <a:lnTo>
                  <a:pt x="32947" y="14323"/>
                </a:lnTo>
                <a:lnTo>
                  <a:pt x="14941" y="16638"/>
                </a:lnTo>
                <a:lnTo>
                  <a:pt x="0" y="30711"/>
                </a:lnTo>
                <a:lnTo>
                  <a:pt x="43924" y="21127"/>
                </a:lnTo>
                <a:lnTo>
                  <a:pt x="81892" y="4659"/>
                </a:lnTo>
                <a:lnTo>
                  <a:pt x="82552" y="3675"/>
                </a:lnTo>
                <a:lnTo>
                  <a:pt x="82489" y="2628"/>
                </a:lnTo>
                <a:lnTo>
                  <a:pt x="82426" y="1130"/>
                </a:lnTo>
                <a:lnTo>
                  <a:pt x="81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4282529" y="988511"/>
            <a:ext cx="68926" cy="18868"/>
          </a:xfrm>
          <a:custGeom>
            <a:avLst/>
            <a:gdLst/>
            <a:ahLst/>
            <a:cxnLst/>
            <a:rect l="l" t="t" r="r" b="b"/>
            <a:pathLst>
              <a:path w="113665" h="31114">
                <a:moveTo>
                  <a:pt x="111891" y="0"/>
                </a:moveTo>
                <a:lnTo>
                  <a:pt x="109933" y="104"/>
                </a:lnTo>
                <a:lnTo>
                  <a:pt x="109514" y="240"/>
                </a:lnTo>
                <a:lnTo>
                  <a:pt x="109169" y="387"/>
                </a:lnTo>
                <a:lnTo>
                  <a:pt x="88732" y="7723"/>
                </a:lnTo>
                <a:lnTo>
                  <a:pt x="65796" y="13358"/>
                </a:lnTo>
                <a:lnTo>
                  <a:pt x="40743" y="16687"/>
                </a:lnTo>
                <a:lnTo>
                  <a:pt x="13957" y="17109"/>
                </a:lnTo>
                <a:lnTo>
                  <a:pt x="0" y="31014"/>
                </a:lnTo>
                <a:lnTo>
                  <a:pt x="61291" y="25120"/>
                </a:lnTo>
                <a:lnTo>
                  <a:pt x="111713" y="5067"/>
                </a:lnTo>
                <a:lnTo>
                  <a:pt x="113336" y="3664"/>
                </a:lnTo>
                <a:lnTo>
                  <a:pt x="113211" y="1151"/>
                </a:lnTo>
                <a:lnTo>
                  <a:pt x="111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4266593" y="1006596"/>
            <a:ext cx="84714" cy="19253"/>
          </a:xfrm>
          <a:custGeom>
            <a:avLst/>
            <a:gdLst/>
            <a:ahLst/>
            <a:cxnLst/>
            <a:rect l="l" t="t" r="r" b="b"/>
            <a:pathLst>
              <a:path w="139700" h="31750">
                <a:moveTo>
                  <a:pt x="13109" y="14397"/>
                </a:moveTo>
                <a:lnTo>
                  <a:pt x="0" y="27465"/>
                </a:lnTo>
                <a:lnTo>
                  <a:pt x="2502" y="27883"/>
                </a:lnTo>
                <a:lnTo>
                  <a:pt x="5120" y="28250"/>
                </a:lnTo>
                <a:lnTo>
                  <a:pt x="8010" y="28585"/>
                </a:lnTo>
                <a:lnTo>
                  <a:pt x="45028" y="31486"/>
                </a:lnTo>
                <a:lnTo>
                  <a:pt x="79619" y="27068"/>
                </a:lnTo>
                <a:lnTo>
                  <a:pt x="110901" y="17540"/>
                </a:lnTo>
                <a:lnTo>
                  <a:pt x="111333" y="17342"/>
                </a:lnTo>
                <a:lnTo>
                  <a:pt x="51878" y="17342"/>
                </a:lnTo>
                <a:lnTo>
                  <a:pt x="19601" y="15130"/>
                </a:lnTo>
                <a:lnTo>
                  <a:pt x="18774" y="15130"/>
                </a:lnTo>
                <a:lnTo>
                  <a:pt x="16732" y="14900"/>
                </a:lnTo>
                <a:lnTo>
                  <a:pt x="13109" y="14397"/>
                </a:lnTo>
                <a:close/>
              </a:path>
              <a:path w="139700" h="31750">
                <a:moveTo>
                  <a:pt x="138173" y="0"/>
                </a:moveTo>
                <a:lnTo>
                  <a:pt x="136624" y="73"/>
                </a:lnTo>
                <a:lnTo>
                  <a:pt x="136215" y="73"/>
                </a:lnTo>
                <a:lnTo>
                  <a:pt x="135796" y="178"/>
                </a:lnTo>
                <a:lnTo>
                  <a:pt x="135440" y="366"/>
                </a:lnTo>
                <a:lnTo>
                  <a:pt x="110798" y="8957"/>
                </a:lnTo>
                <a:lnTo>
                  <a:pt x="82738" y="14958"/>
                </a:lnTo>
                <a:lnTo>
                  <a:pt x="51878" y="17342"/>
                </a:lnTo>
                <a:lnTo>
                  <a:pt x="111333" y="17342"/>
                </a:lnTo>
                <a:lnTo>
                  <a:pt x="137995" y="5109"/>
                </a:lnTo>
                <a:lnTo>
                  <a:pt x="138948" y="4638"/>
                </a:lnTo>
                <a:lnTo>
                  <a:pt x="139608" y="3664"/>
                </a:lnTo>
                <a:lnTo>
                  <a:pt x="139493" y="1151"/>
                </a:lnTo>
                <a:lnTo>
                  <a:pt x="138173" y="0"/>
                </a:lnTo>
                <a:close/>
              </a:path>
              <a:path w="139700" h="31750">
                <a:moveTo>
                  <a:pt x="18837" y="15078"/>
                </a:moveTo>
                <a:lnTo>
                  <a:pt x="19601" y="15130"/>
                </a:lnTo>
                <a:lnTo>
                  <a:pt x="18837" y="15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4154355" y="1009332"/>
            <a:ext cx="81634" cy="18868"/>
          </a:xfrm>
          <a:custGeom>
            <a:avLst/>
            <a:gdLst/>
            <a:ahLst/>
            <a:cxnLst/>
            <a:rect l="l" t="t" r="r" b="b"/>
            <a:pathLst>
              <a:path w="134620" h="31114">
                <a:moveTo>
                  <a:pt x="83815" y="0"/>
                </a:moveTo>
                <a:lnTo>
                  <a:pt x="25751" y="14429"/>
                </a:lnTo>
                <a:lnTo>
                  <a:pt x="0" y="27140"/>
                </a:lnTo>
                <a:lnTo>
                  <a:pt x="115" y="29674"/>
                </a:lnTo>
                <a:lnTo>
                  <a:pt x="1434" y="30805"/>
                </a:lnTo>
                <a:lnTo>
                  <a:pt x="2994" y="30700"/>
                </a:lnTo>
                <a:lnTo>
                  <a:pt x="3403" y="30700"/>
                </a:lnTo>
                <a:lnTo>
                  <a:pt x="3821" y="30606"/>
                </a:lnTo>
                <a:lnTo>
                  <a:pt x="4156" y="30397"/>
                </a:lnTo>
                <a:lnTo>
                  <a:pt x="28804" y="21830"/>
                </a:lnTo>
                <a:lnTo>
                  <a:pt x="56875" y="15837"/>
                </a:lnTo>
                <a:lnTo>
                  <a:pt x="87746" y="13449"/>
                </a:lnTo>
                <a:lnTo>
                  <a:pt x="129824" y="13449"/>
                </a:lnTo>
                <a:lnTo>
                  <a:pt x="116446" y="62"/>
                </a:lnTo>
                <a:lnTo>
                  <a:pt x="83815" y="0"/>
                </a:lnTo>
                <a:close/>
              </a:path>
              <a:path w="134620" h="31114">
                <a:moveTo>
                  <a:pt x="132018" y="15643"/>
                </a:moveTo>
                <a:lnTo>
                  <a:pt x="120834" y="15643"/>
                </a:lnTo>
                <a:lnTo>
                  <a:pt x="126048" y="16250"/>
                </a:lnTo>
                <a:lnTo>
                  <a:pt x="134006" y="17633"/>
                </a:lnTo>
                <a:lnTo>
                  <a:pt x="132018" y="15643"/>
                </a:lnTo>
                <a:close/>
              </a:path>
              <a:path w="134620" h="31114">
                <a:moveTo>
                  <a:pt x="129824" y="13449"/>
                </a:moveTo>
                <a:lnTo>
                  <a:pt x="87746" y="13449"/>
                </a:lnTo>
                <a:lnTo>
                  <a:pt x="120792" y="15696"/>
                </a:lnTo>
                <a:lnTo>
                  <a:pt x="132018" y="15643"/>
                </a:lnTo>
                <a:lnTo>
                  <a:pt x="129824" y="13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4154355" y="990901"/>
            <a:ext cx="60840" cy="18868"/>
          </a:xfrm>
          <a:custGeom>
            <a:avLst/>
            <a:gdLst/>
            <a:ahLst/>
            <a:cxnLst/>
            <a:rect l="l" t="t" r="r" b="b"/>
            <a:pathLst>
              <a:path w="100329" h="31114">
                <a:moveTo>
                  <a:pt x="85965" y="0"/>
                </a:moveTo>
                <a:lnTo>
                  <a:pt x="40112" y="9364"/>
                </a:lnTo>
                <a:lnTo>
                  <a:pt x="1602" y="25884"/>
                </a:lnTo>
                <a:lnTo>
                  <a:pt x="0" y="27308"/>
                </a:lnTo>
                <a:lnTo>
                  <a:pt x="115" y="29842"/>
                </a:lnTo>
                <a:lnTo>
                  <a:pt x="1434" y="30993"/>
                </a:lnTo>
                <a:lnTo>
                  <a:pt x="3403" y="30899"/>
                </a:lnTo>
                <a:lnTo>
                  <a:pt x="3821" y="30773"/>
                </a:lnTo>
                <a:lnTo>
                  <a:pt x="4156" y="30574"/>
                </a:lnTo>
                <a:lnTo>
                  <a:pt x="24713" y="23214"/>
                </a:lnTo>
                <a:lnTo>
                  <a:pt x="47772" y="17574"/>
                </a:lnTo>
                <a:lnTo>
                  <a:pt x="72949" y="14264"/>
                </a:lnTo>
                <a:lnTo>
                  <a:pt x="99860" y="13894"/>
                </a:lnTo>
                <a:lnTo>
                  <a:pt x="8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154356" y="972615"/>
            <a:ext cx="50443" cy="18868"/>
          </a:xfrm>
          <a:custGeom>
            <a:avLst/>
            <a:gdLst/>
            <a:ahLst/>
            <a:cxnLst/>
            <a:rect l="l" t="t" r="r" b="b"/>
            <a:pathLst>
              <a:path w="83184" h="31114">
                <a:moveTo>
                  <a:pt x="83044" y="0"/>
                </a:moveTo>
                <a:lnTo>
                  <a:pt x="60215" y="3611"/>
                </a:lnTo>
                <a:lnTo>
                  <a:pt x="38852" y="9521"/>
                </a:lnTo>
                <a:lnTo>
                  <a:pt x="19224" y="17079"/>
                </a:lnTo>
                <a:lnTo>
                  <a:pt x="1602" y="25632"/>
                </a:lnTo>
                <a:lnTo>
                  <a:pt x="638" y="26082"/>
                </a:lnTo>
                <a:lnTo>
                  <a:pt x="0" y="27056"/>
                </a:lnTo>
                <a:lnTo>
                  <a:pt x="115" y="29559"/>
                </a:lnTo>
                <a:lnTo>
                  <a:pt x="1434" y="30700"/>
                </a:lnTo>
                <a:lnTo>
                  <a:pt x="2994" y="30637"/>
                </a:lnTo>
                <a:lnTo>
                  <a:pt x="3403" y="30595"/>
                </a:lnTo>
                <a:lnTo>
                  <a:pt x="3821" y="30501"/>
                </a:lnTo>
                <a:lnTo>
                  <a:pt x="4156" y="30334"/>
                </a:lnTo>
                <a:lnTo>
                  <a:pt x="18731" y="24855"/>
                </a:lnTo>
                <a:lnTo>
                  <a:pt x="34669" y="20202"/>
                </a:lnTo>
                <a:lnTo>
                  <a:pt x="51823" y="16591"/>
                </a:lnTo>
                <a:lnTo>
                  <a:pt x="70050" y="14240"/>
                </a:lnTo>
                <a:lnTo>
                  <a:pt x="69432" y="13622"/>
                </a:lnTo>
                <a:lnTo>
                  <a:pt x="83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154356" y="954474"/>
            <a:ext cx="68541" cy="18868"/>
          </a:xfrm>
          <a:custGeom>
            <a:avLst/>
            <a:gdLst/>
            <a:ahLst/>
            <a:cxnLst/>
            <a:rect l="l" t="t" r="r" b="b"/>
            <a:pathLst>
              <a:path w="113029" h="31115">
                <a:moveTo>
                  <a:pt x="112959" y="0"/>
                </a:moveTo>
                <a:lnTo>
                  <a:pt x="51866" y="5957"/>
                </a:lnTo>
                <a:lnTo>
                  <a:pt x="638" y="26418"/>
                </a:lnTo>
                <a:lnTo>
                  <a:pt x="0" y="27381"/>
                </a:lnTo>
                <a:lnTo>
                  <a:pt x="115" y="29915"/>
                </a:lnTo>
                <a:lnTo>
                  <a:pt x="1434" y="31056"/>
                </a:lnTo>
                <a:lnTo>
                  <a:pt x="3403" y="30951"/>
                </a:lnTo>
                <a:lnTo>
                  <a:pt x="3821" y="30857"/>
                </a:lnTo>
                <a:lnTo>
                  <a:pt x="4156" y="30658"/>
                </a:lnTo>
                <a:lnTo>
                  <a:pt x="24539" y="23348"/>
                </a:lnTo>
                <a:lnTo>
                  <a:pt x="47387" y="17727"/>
                </a:lnTo>
                <a:lnTo>
                  <a:pt x="72333" y="14390"/>
                </a:lnTo>
                <a:lnTo>
                  <a:pt x="99012" y="13936"/>
                </a:lnTo>
                <a:lnTo>
                  <a:pt x="1129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4154356" y="935615"/>
            <a:ext cx="85099" cy="19253"/>
          </a:xfrm>
          <a:custGeom>
            <a:avLst/>
            <a:gdLst/>
            <a:ahLst/>
            <a:cxnLst/>
            <a:rect l="l" t="t" r="r" b="b"/>
            <a:pathLst>
              <a:path w="140334" h="31750">
                <a:moveTo>
                  <a:pt x="94576" y="0"/>
                </a:moveTo>
                <a:lnTo>
                  <a:pt x="28691" y="13946"/>
                </a:lnTo>
                <a:lnTo>
                  <a:pt x="0" y="27807"/>
                </a:lnTo>
                <a:lnTo>
                  <a:pt x="115" y="30362"/>
                </a:lnTo>
                <a:lnTo>
                  <a:pt x="1434" y="31482"/>
                </a:lnTo>
                <a:lnTo>
                  <a:pt x="2994" y="31409"/>
                </a:lnTo>
                <a:lnTo>
                  <a:pt x="3403" y="31409"/>
                </a:lnTo>
                <a:lnTo>
                  <a:pt x="3821" y="31315"/>
                </a:lnTo>
                <a:lnTo>
                  <a:pt x="4156" y="31105"/>
                </a:lnTo>
                <a:lnTo>
                  <a:pt x="28804" y="22509"/>
                </a:lnTo>
                <a:lnTo>
                  <a:pt x="56875" y="16504"/>
                </a:lnTo>
                <a:lnTo>
                  <a:pt x="87746" y="14119"/>
                </a:lnTo>
                <a:lnTo>
                  <a:pt x="129946" y="14119"/>
                </a:lnTo>
                <a:lnTo>
                  <a:pt x="140037" y="4028"/>
                </a:lnTo>
                <a:lnTo>
                  <a:pt x="137398" y="3619"/>
                </a:lnTo>
                <a:lnTo>
                  <a:pt x="134655" y="3253"/>
                </a:lnTo>
                <a:lnTo>
                  <a:pt x="131608" y="2907"/>
                </a:lnTo>
                <a:lnTo>
                  <a:pt x="94576" y="0"/>
                </a:lnTo>
                <a:close/>
              </a:path>
              <a:path w="140334" h="31750">
                <a:moveTo>
                  <a:pt x="127734" y="16331"/>
                </a:moveTo>
                <a:lnTo>
                  <a:pt x="120834" y="16331"/>
                </a:lnTo>
                <a:lnTo>
                  <a:pt x="123043" y="16561"/>
                </a:lnTo>
                <a:lnTo>
                  <a:pt x="126917" y="17148"/>
                </a:lnTo>
                <a:lnTo>
                  <a:pt x="127734" y="16331"/>
                </a:lnTo>
                <a:close/>
              </a:path>
              <a:path w="140334" h="31750">
                <a:moveTo>
                  <a:pt x="129946" y="14119"/>
                </a:moveTo>
                <a:lnTo>
                  <a:pt x="87746" y="14119"/>
                </a:lnTo>
                <a:lnTo>
                  <a:pt x="120792" y="16383"/>
                </a:lnTo>
                <a:lnTo>
                  <a:pt x="127734" y="16331"/>
                </a:lnTo>
                <a:lnTo>
                  <a:pt x="129946" y="14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8056514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7969957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7883400" y="939334"/>
            <a:ext cx="44667" cy="44667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36648" y="0"/>
                </a:moveTo>
                <a:lnTo>
                  <a:pt x="22382" y="2879"/>
                </a:lnTo>
                <a:lnTo>
                  <a:pt x="10733" y="10733"/>
                </a:lnTo>
                <a:lnTo>
                  <a:pt x="2879" y="22382"/>
                </a:lnTo>
                <a:lnTo>
                  <a:pt x="0" y="36648"/>
                </a:lnTo>
                <a:lnTo>
                  <a:pt x="2879" y="50913"/>
                </a:lnTo>
                <a:lnTo>
                  <a:pt x="10733" y="62562"/>
                </a:lnTo>
                <a:lnTo>
                  <a:pt x="22382" y="70416"/>
                </a:lnTo>
                <a:lnTo>
                  <a:pt x="36648" y="73296"/>
                </a:lnTo>
                <a:lnTo>
                  <a:pt x="50913" y="70416"/>
                </a:lnTo>
                <a:lnTo>
                  <a:pt x="62562" y="62562"/>
                </a:lnTo>
                <a:lnTo>
                  <a:pt x="70416" y="50913"/>
                </a:lnTo>
                <a:lnTo>
                  <a:pt x="73296" y="36648"/>
                </a:lnTo>
                <a:lnTo>
                  <a:pt x="70416" y="22382"/>
                </a:lnTo>
                <a:lnTo>
                  <a:pt x="62562" y="10733"/>
                </a:lnTo>
                <a:lnTo>
                  <a:pt x="50913" y="2879"/>
                </a:lnTo>
                <a:lnTo>
                  <a:pt x="36648" y="0"/>
                </a:lnTo>
                <a:close/>
              </a:path>
            </a:pathLst>
          </a:custGeom>
          <a:solidFill>
            <a:srgbClr val="32303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39908" y="2653130"/>
            <a:ext cx="8526105" cy="1440147"/>
          </a:xfrm>
          <a:prstGeom prst="rect">
            <a:avLst/>
          </a:prstGeom>
        </p:spPr>
        <p:txBody>
          <a:bodyPr vert="horz" wrap="square" lIns="0" tIns="85099" rIns="0" bIns="0" rtlCol="0" anchor="ctr">
            <a:spAutoFit/>
          </a:bodyPr>
          <a:lstStyle/>
          <a:p>
            <a:pPr marL="385" algn="ctr">
              <a:lnSpc>
                <a:spcPct val="100000"/>
              </a:lnSpc>
              <a:spcBef>
                <a:spcPts val="670"/>
              </a:spcBef>
            </a:pPr>
            <a:r>
              <a:rPr lang="ru-RU" spc="76" dirty="0">
                <a:solidFill>
                  <a:schemeClr val="bg1"/>
                </a:solidFill>
              </a:rPr>
              <a:t>Шаг 2. Оформите свой профиль в </a:t>
            </a:r>
            <a:r>
              <a:rPr lang="ru-RU" spc="76" dirty="0" err="1">
                <a:solidFill>
                  <a:schemeClr val="bg1"/>
                </a:solidFill>
              </a:rPr>
              <a:t>Instagram</a:t>
            </a:r>
            <a:r>
              <a:rPr lang="ru-RU" spc="76" dirty="0">
                <a:solidFill>
                  <a:schemeClr val="bg1"/>
                </a:solidFill>
              </a:rPr>
              <a:t>.</a:t>
            </a:r>
            <a:endParaRPr spc="22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4262292" y="3337384"/>
            <a:ext cx="1097755" cy="1097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8"/>
          <p:cNvSpPr/>
          <p:nvPr/>
        </p:nvSpPr>
        <p:spPr>
          <a:xfrm>
            <a:off x="4437566" y="3512657"/>
            <a:ext cx="747410" cy="747410"/>
          </a:xfrm>
          <a:custGeom>
            <a:avLst/>
            <a:gdLst/>
            <a:ahLst/>
            <a:cxnLst/>
            <a:rect l="l" t="t" r="r" b="b"/>
            <a:pathLst>
              <a:path w="1232534" h="1232534">
                <a:moveTo>
                  <a:pt x="881501" y="0"/>
                </a:moveTo>
                <a:lnTo>
                  <a:pt x="350701" y="0"/>
                </a:lnTo>
                <a:lnTo>
                  <a:pt x="303178" y="3207"/>
                </a:lnTo>
                <a:lnTo>
                  <a:pt x="257578" y="12548"/>
                </a:lnTo>
                <a:lnTo>
                  <a:pt x="214323" y="27603"/>
                </a:lnTo>
                <a:lnTo>
                  <a:pt x="173833" y="47950"/>
                </a:lnTo>
                <a:lnTo>
                  <a:pt x="136530" y="73167"/>
                </a:lnTo>
                <a:lnTo>
                  <a:pt x="102834" y="102834"/>
                </a:lnTo>
                <a:lnTo>
                  <a:pt x="73167" y="136530"/>
                </a:lnTo>
                <a:lnTo>
                  <a:pt x="47950" y="173833"/>
                </a:lnTo>
                <a:lnTo>
                  <a:pt x="27603" y="214323"/>
                </a:lnTo>
                <a:lnTo>
                  <a:pt x="12548" y="257578"/>
                </a:lnTo>
                <a:lnTo>
                  <a:pt x="3207" y="303178"/>
                </a:lnTo>
                <a:lnTo>
                  <a:pt x="0" y="350701"/>
                </a:lnTo>
                <a:lnTo>
                  <a:pt x="0" y="881512"/>
                </a:lnTo>
                <a:lnTo>
                  <a:pt x="3207" y="929037"/>
                </a:lnTo>
                <a:lnTo>
                  <a:pt x="12548" y="974639"/>
                </a:lnTo>
                <a:lnTo>
                  <a:pt x="27603" y="1017896"/>
                </a:lnTo>
                <a:lnTo>
                  <a:pt x="47950" y="1058387"/>
                </a:lnTo>
                <a:lnTo>
                  <a:pt x="73167" y="1095691"/>
                </a:lnTo>
                <a:lnTo>
                  <a:pt x="102834" y="1129388"/>
                </a:lnTo>
                <a:lnTo>
                  <a:pt x="136530" y="1159056"/>
                </a:lnTo>
                <a:lnTo>
                  <a:pt x="173833" y="1184273"/>
                </a:lnTo>
                <a:lnTo>
                  <a:pt x="214323" y="1204620"/>
                </a:lnTo>
                <a:lnTo>
                  <a:pt x="257578" y="1219675"/>
                </a:lnTo>
                <a:lnTo>
                  <a:pt x="303178" y="1229016"/>
                </a:lnTo>
                <a:lnTo>
                  <a:pt x="350701" y="1232224"/>
                </a:lnTo>
                <a:lnTo>
                  <a:pt x="881501" y="1232224"/>
                </a:lnTo>
                <a:lnTo>
                  <a:pt x="929024" y="1229016"/>
                </a:lnTo>
                <a:lnTo>
                  <a:pt x="974625" y="1219675"/>
                </a:lnTo>
                <a:lnTo>
                  <a:pt x="1017881" y="1204620"/>
                </a:lnTo>
                <a:lnTo>
                  <a:pt x="1058372" y="1184273"/>
                </a:lnTo>
                <a:lnTo>
                  <a:pt x="1095676" y="1159056"/>
                </a:lnTo>
                <a:lnTo>
                  <a:pt x="1129373" y="1129388"/>
                </a:lnTo>
                <a:lnTo>
                  <a:pt x="1131825" y="1126604"/>
                </a:lnTo>
                <a:lnTo>
                  <a:pt x="350701" y="1126604"/>
                </a:lnTo>
                <a:lnTo>
                  <a:pt x="301367" y="1121616"/>
                </a:lnTo>
                <a:lnTo>
                  <a:pt x="255390" y="1107313"/>
                </a:lnTo>
                <a:lnTo>
                  <a:pt x="213761" y="1084690"/>
                </a:lnTo>
                <a:lnTo>
                  <a:pt x="177474" y="1054738"/>
                </a:lnTo>
                <a:lnTo>
                  <a:pt x="147523" y="1018452"/>
                </a:lnTo>
                <a:lnTo>
                  <a:pt x="124899" y="976823"/>
                </a:lnTo>
                <a:lnTo>
                  <a:pt x="110597" y="930845"/>
                </a:lnTo>
                <a:lnTo>
                  <a:pt x="105609" y="881512"/>
                </a:lnTo>
                <a:lnTo>
                  <a:pt x="105609" y="350701"/>
                </a:lnTo>
                <a:lnTo>
                  <a:pt x="110597" y="301371"/>
                </a:lnTo>
                <a:lnTo>
                  <a:pt x="124899" y="255396"/>
                </a:lnTo>
                <a:lnTo>
                  <a:pt x="147523" y="213769"/>
                </a:lnTo>
                <a:lnTo>
                  <a:pt x="177474" y="177484"/>
                </a:lnTo>
                <a:lnTo>
                  <a:pt x="213761" y="147533"/>
                </a:lnTo>
                <a:lnTo>
                  <a:pt x="255390" y="124910"/>
                </a:lnTo>
                <a:lnTo>
                  <a:pt x="301367" y="110607"/>
                </a:lnTo>
                <a:lnTo>
                  <a:pt x="350701" y="105619"/>
                </a:lnTo>
                <a:lnTo>
                  <a:pt x="1131826" y="105619"/>
                </a:lnTo>
                <a:lnTo>
                  <a:pt x="1129373" y="102834"/>
                </a:lnTo>
                <a:lnTo>
                  <a:pt x="1095676" y="73167"/>
                </a:lnTo>
                <a:lnTo>
                  <a:pt x="1058372" y="47950"/>
                </a:lnTo>
                <a:lnTo>
                  <a:pt x="1017881" y="27603"/>
                </a:lnTo>
                <a:lnTo>
                  <a:pt x="974625" y="12548"/>
                </a:lnTo>
                <a:lnTo>
                  <a:pt x="929024" y="3207"/>
                </a:lnTo>
                <a:lnTo>
                  <a:pt x="881501" y="0"/>
                </a:lnTo>
                <a:close/>
              </a:path>
              <a:path w="1232534" h="1232534">
                <a:moveTo>
                  <a:pt x="1131826" y="105619"/>
                </a:moveTo>
                <a:lnTo>
                  <a:pt x="881501" y="105619"/>
                </a:lnTo>
                <a:lnTo>
                  <a:pt x="930835" y="110607"/>
                </a:lnTo>
                <a:lnTo>
                  <a:pt x="976813" y="124910"/>
                </a:lnTo>
                <a:lnTo>
                  <a:pt x="1018441" y="147533"/>
                </a:lnTo>
                <a:lnTo>
                  <a:pt x="1054728" y="177484"/>
                </a:lnTo>
                <a:lnTo>
                  <a:pt x="1084679" y="213769"/>
                </a:lnTo>
                <a:lnTo>
                  <a:pt x="1107303" y="255396"/>
                </a:lnTo>
                <a:lnTo>
                  <a:pt x="1121605" y="301371"/>
                </a:lnTo>
                <a:lnTo>
                  <a:pt x="1126593" y="350701"/>
                </a:lnTo>
                <a:lnTo>
                  <a:pt x="1126593" y="881512"/>
                </a:lnTo>
                <a:lnTo>
                  <a:pt x="1121605" y="930845"/>
                </a:lnTo>
                <a:lnTo>
                  <a:pt x="1107303" y="976823"/>
                </a:lnTo>
                <a:lnTo>
                  <a:pt x="1084679" y="1018452"/>
                </a:lnTo>
                <a:lnTo>
                  <a:pt x="1054728" y="1054738"/>
                </a:lnTo>
                <a:lnTo>
                  <a:pt x="1018441" y="1084690"/>
                </a:lnTo>
                <a:lnTo>
                  <a:pt x="976813" y="1107313"/>
                </a:lnTo>
                <a:lnTo>
                  <a:pt x="930835" y="1121616"/>
                </a:lnTo>
                <a:lnTo>
                  <a:pt x="881501" y="1126604"/>
                </a:lnTo>
                <a:lnTo>
                  <a:pt x="1131825" y="1126604"/>
                </a:lnTo>
                <a:lnTo>
                  <a:pt x="1159042" y="1095691"/>
                </a:lnTo>
                <a:lnTo>
                  <a:pt x="1184261" y="1058387"/>
                </a:lnTo>
                <a:lnTo>
                  <a:pt x="1204608" y="1017896"/>
                </a:lnTo>
                <a:lnTo>
                  <a:pt x="1219664" y="974639"/>
                </a:lnTo>
                <a:lnTo>
                  <a:pt x="1229006" y="929037"/>
                </a:lnTo>
                <a:lnTo>
                  <a:pt x="1232213" y="881512"/>
                </a:lnTo>
                <a:lnTo>
                  <a:pt x="1232213" y="350701"/>
                </a:lnTo>
                <a:lnTo>
                  <a:pt x="1229006" y="303178"/>
                </a:lnTo>
                <a:lnTo>
                  <a:pt x="1219664" y="257578"/>
                </a:lnTo>
                <a:lnTo>
                  <a:pt x="1204608" y="214323"/>
                </a:lnTo>
                <a:lnTo>
                  <a:pt x="1184261" y="173833"/>
                </a:lnTo>
                <a:lnTo>
                  <a:pt x="1159042" y="136530"/>
                </a:lnTo>
                <a:lnTo>
                  <a:pt x="1131826" y="1056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/>
          <p:nvPr/>
        </p:nvSpPr>
        <p:spPr>
          <a:xfrm>
            <a:off x="4619847" y="3694944"/>
            <a:ext cx="382754" cy="382754"/>
          </a:xfrm>
          <a:custGeom>
            <a:avLst/>
            <a:gdLst/>
            <a:ahLst/>
            <a:cxnLst/>
            <a:rect l="l" t="t" r="r" b="b"/>
            <a:pathLst>
              <a:path w="631190" h="631190">
                <a:moveTo>
                  <a:pt x="315508" y="0"/>
                </a:moveTo>
                <a:lnTo>
                  <a:pt x="268947" y="3427"/>
                </a:lnTo>
                <a:lnTo>
                  <a:pt x="224486" y="13380"/>
                </a:lnTo>
                <a:lnTo>
                  <a:pt x="182618" y="29369"/>
                </a:lnTo>
                <a:lnTo>
                  <a:pt x="143833" y="50900"/>
                </a:lnTo>
                <a:lnTo>
                  <a:pt x="108624" y="77482"/>
                </a:lnTo>
                <a:lnTo>
                  <a:pt x="77482" y="108624"/>
                </a:lnTo>
                <a:lnTo>
                  <a:pt x="50900" y="143833"/>
                </a:lnTo>
                <a:lnTo>
                  <a:pt x="29369" y="182618"/>
                </a:lnTo>
                <a:lnTo>
                  <a:pt x="13380" y="224486"/>
                </a:lnTo>
                <a:lnTo>
                  <a:pt x="3427" y="268947"/>
                </a:lnTo>
                <a:lnTo>
                  <a:pt x="0" y="315508"/>
                </a:lnTo>
                <a:lnTo>
                  <a:pt x="3427" y="362069"/>
                </a:lnTo>
                <a:lnTo>
                  <a:pt x="13380" y="406529"/>
                </a:lnTo>
                <a:lnTo>
                  <a:pt x="29369" y="448397"/>
                </a:lnTo>
                <a:lnTo>
                  <a:pt x="50900" y="487181"/>
                </a:lnTo>
                <a:lnTo>
                  <a:pt x="77482" y="522388"/>
                </a:lnTo>
                <a:lnTo>
                  <a:pt x="108624" y="553528"/>
                </a:lnTo>
                <a:lnTo>
                  <a:pt x="143833" y="580109"/>
                </a:lnTo>
                <a:lnTo>
                  <a:pt x="182618" y="601639"/>
                </a:lnTo>
                <a:lnTo>
                  <a:pt x="224486" y="617627"/>
                </a:lnTo>
                <a:lnTo>
                  <a:pt x="268947" y="627580"/>
                </a:lnTo>
                <a:lnTo>
                  <a:pt x="315508" y="631006"/>
                </a:lnTo>
                <a:lnTo>
                  <a:pt x="362067" y="627580"/>
                </a:lnTo>
                <a:lnTo>
                  <a:pt x="406526" y="617627"/>
                </a:lnTo>
                <a:lnTo>
                  <a:pt x="448394" y="601639"/>
                </a:lnTo>
                <a:lnTo>
                  <a:pt x="487179" y="580109"/>
                </a:lnTo>
                <a:lnTo>
                  <a:pt x="522389" y="553528"/>
                </a:lnTo>
                <a:lnTo>
                  <a:pt x="550532" y="525387"/>
                </a:lnTo>
                <a:lnTo>
                  <a:pt x="315508" y="525387"/>
                </a:lnTo>
                <a:lnTo>
                  <a:pt x="267440" y="519834"/>
                </a:lnTo>
                <a:lnTo>
                  <a:pt x="223285" y="504023"/>
                </a:lnTo>
                <a:lnTo>
                  <a:pt x="184311" y="479223"/>
                </a:lnTo>
                <a:lnTo>
                  <a:pt x="151787" y="446702"/>
                </a:lnTo>
                <a:lnTo>
                  <a:pt x="126985" y="407730"/>
                </a:lnTo>
                <a:lnTo>
                  <a:pt x="111172" y="363575"/>
                </a:lnTo>
                <a:lnTo>
                  <a:pt x="105619" y="315508"/>
                </a:lnTo>
                <a:lnTo>
                  <a:pt x="111172" y="267440"/>
                </a:lnTo>
                <a:lnTo>
                  <a:pt x="126985" y="223285"/>
                </a:lnTo>
                <a:lnTo>
                  <a:pt x="151787" y="184311"/>
                </a:lnTo>
                <a:lnTo>
                  <a:pt x="184311" y="151787"/>
                </a:lnTo>
                <a:lnTo>
                  <a:pt x="223285" y="126985"/>
                </a:lnTo>
                <a:lnTo>
                  <a:pt x="267440" y="111172"/>
                </a:lnTo>
                <a:lnTo>
                  <a:pt x="315508" y="105619"/>
                </a:lnTo>
                <a:lnTo>
                  <a:pt x="550526" y="105619"/>
                </a:lnTo>
                <a:lnTo>
                  <a:pt x="522389" y="77482"/>
                </a:lnTo>
                <a:lnTo>
                  <a:pt x="487179" y="50900"/>
                </a:lnTo>
                <a:lnTo>
                  <a:pt x="448394" y="29369"/>
                </a:lnTo>
                <a:lnTo>
                  <a:pt x="406526" y="13380"/>
                </a:lnTo>
                <a:lnTo>
                  <a:pt x="362067" y="3427"/>
                </a:lnTo>
                <a:lnTo>
                  <a:pt x="315508" y="0"/>
                </a:lnTo>
                <a:close/>
              </a:path>
              <a:path w="631190" h="631190">
                <a:moveTo>
                  <a:pt x="550526" y="105619"/>
                </a:moveTo>
                <a:lnTo>
                  <a:pt x="315508" y="105619"/>
                </a:lnTo>
                <a:lnTo>
                  <a:pt x="363572" y="111172"/>
                </a:lnTo>
                <a:lnTo>
                  <a:pt x="407725" y="126985"/>
                </a:lnTo>
                <a:lnTo>
                  <a:pt x="446697" y="151787"/>
                </a:lnTo>
                <a:lnTo>
                  <a:pt x="479219" y="184311"/>
                </a:lnTo>
                <a:lnTo>
                  <a:pt x="504021" y="223285"/>
                </a:lnTo>
                <a:lnTo>
                  <a:pt x="519834" y="267440"/>
                </a:lnTo>
                <a:lnTo>
                  <a:pt x="525387" y="315508"/>
                </a:lnTo>
                <a:lnTo>
                  <a:pt x="519834" y="363575"/>
                </a:lnTo>
                <a:lnTo>
                  <a:pt x="504021" y="407730"/>
                </a:lnTo>
                <a:lnTo>
                  <a:pt x="479219" y="446702"/>
                </a:lnTo>
                <a:lnTo>
                  <a:pt x="446697" y="479223"/>
                </a:lnTo>
                <a:lnTo>
                  <a:pt x="407725" y="504023"/>
                </a:lnTo>
                <a:lnTo>
                  <a:pt x="363572" y="519834"/>
                </a:lnTo>
                <a:lnTo>
                  <a:pt x="315508" y="525387"/>
                </a:lnTo>
                <a:lnTo>
                  <a:pt x="550532" y="525387"/>
                </a:lnTo>
                <a:lnTo>
                  <a:pt x="580114" y="487181"/>
                </a:lnTo>
                <a:lnTo>
                  <a:pt x="601646" y="448397"/>
                </a:lnTo>
                <a:lnTo>
                  <a:pt x="617635" y="406529"/>
                </a:lnTo>
                <a:lnTo>
                  <a:pt x="627590" y="362069"/>
                </a:lnTo>
                <a:lnTo>
                  <a:pt x="631017" y="315508"/>
                </a:lnTo>
                <a:lnTo>
                  <a:pt x="627590" y="268947"/>
                </a:lnTo>
                <a:lnTo>
                  <a:pt x="617635" y="224486"/>
                </a:lnTo>
                <a:lnTo>
                  <a:pt x="601646" y="182618"/>
                </a:lnTo>
                <a:lnTo>
                  <a:pt x="580114" y="143833"/>
                </a:lnTo>
                <a:lnTo>
                  <a:pt x="553531" y="108624"/>
                </a:lnTo>
                <a:lnTo>
                  <a:pt x="550526" y="1056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4964714" y="3638010"/>
            <a:ext cx="92030" cy="92030"/>
          </a:xfrm>
          <a:custGeom>
            <a:avLst/>
            <a:gdLst/>
            <a:ahLst/>
            <a:cxnLst/>
            <a:rect l="l" t="t" r="r" b="b"/>
            <a:pathLst>
              <a:path w="151765" h="151764">
                <a:moveTo>
                  <a:pt x="75830" y="0"/>
                </a:moveTo>
                <a:lnTo>
                  <a:pt x="46316" y="5960"/>
                </a:lnTo>
                <a:lnTo>
                  <a:pt x="22212" y="22213"/>
                </a:lnTo>
                <a:lnTo>
                  <a:pt x="5960" y="46320"/>
                </a:lnTo>
                <a:lnTo>
                  <a:pt x="0" y="75840"/>
                </a:lnTo>
                <a:lnTo>
                  <a:pt x="5960" y="105357"/>
                </a:lnTo>
                <a:lnTo>
                  <a:pt x="22212" y="129456"/>
                </a:lnTo>
                <a:lnTo>
                  <a:pt x="46316" y="145703"/>
                </a:lnTo>
                <a:lnTo>
                  <a:pt x="75830" y="151660"/>
                </a:lnTo>
                <a:lnTo>
                  <a:pt x="105348" y="145703"/>
                </a:lnTo>
                <a:lnTo>
                  <a:pt x="129451" y="129456"/>
                </a:lnTo>
                <a:lnTo>
                  <a:pt x="145701" y="105357"/>
                </a:lnTo>
                <a:lnTo>
                  <a:pt x="151660" y="75840"/>
                </a:lnTo>
                <a:lnTo>
                  <a:pt x="145701" y="46320"/>
                </a:lnTo>
                <a:lnTo>
                  <a:pt x="129451" y="22213"/>
                </a:lnTo>
                <a:lnTo>
                  <a:pt x="105348" y="5960"/>
                </a:lnTo>
                <a:lnTo>
                  <a:pt x="758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/>
          <p:nvPr/>
        </p:nvSpPr>
        <p:spPr>
          <a:xfrm>
            <a:off x="4262290" y="2058505"/>
            <a:ext cx="1097434" cy="1097819"/>
          </a:xfrm>
          <a:custGeom>
            <a:avLst/>
            <a:gdLst/>
            <a:ahLst/>
            <a:cxnLst/>
            <a:rect l="l" t="t" r="r" b="b"/>
            <a:pathLst>
              <a:path w="1809750" h="1810385">
                <a:moveTo>
                  <a:pt x="1411046" y="0"/>
                </a:moveTo>
                <a:lnTo>
                  <a:pt x="398354" y="0"/>
                </a:lnTo>
                <a:lnTo>
                  <a:pt x="351958" y="2697"/>
                </a:lnTo>
                <a:lnTo>
                  <a:pt x="307117" y="10585"/>
                </a:lnTo>
                <a:lnTo>
                  <a:pt x="264135" y="23357"/>
                </a:lnTo>
                <a:lnTo>
                  <a:pt x="223310" y="40705"/>
                </a:lnTo>
                <a:lnTo>
                  <a:pt x="184945" y="62322"/>
                </a:lnTo>
                <a:lnTo>
                  <a:pt x="149340" y="87902"/>
                </a:lnTo>
                <a:lnTo>
                  <a:pt x="116797" y="117137"/>
                </a:lnTo>
                <a:lnTo>
                  <a:pt x="87616" y="149721"/>
                </a:lnTo>
                <a:lnTo>
                  <a:pt x="62099" y="185346"/>
                </a:lnTo>
                <a:lnTo>
                  <a:pt x="40546" y="223705"/>
                </a:lnTo>
                <a:lnTo>
                  <a:pt x="23258" y="264491"/>
                </a:lnTo>
                <a:lnTo>
                  <a:pt x="10537" y="307398"/>
                </a:lnTo>
                <a:lnTo>
                  <a:pt x="2684" y="352117"/>
                </a:lnTo>
                <a:lnTo>
                  <a:pt x="0" y="398343"/>
                </a:lnTo>
                <a:lnTo>
                  <a:pt x="0" y="1411046"/>
                </a:lnTo>
                <a:lnTo>
                  <a:pt x="2684" y="1457455"/>
                </a:lnTo>
                <a:lnTo>
                  <a:pt x="10537" y="1502332"/>
                </a:lnTo>
                <a:lnTo>
                  <a:pt x="23258" y="1545371"/>
                </a:lnTo>
                <a:lnTo>
                  <a:pt x="40546" y="1586268"/>
                </a:lnTo>
                <a:lnTo>
                  <a:pt x="62099" y="1624717"/>
                </a:lnTo>
                <a:lnTo>
                  <a:pt x="87616" y="1660413"/>
                </a:lnTo>
                <a:lnTo>
                  <a:pt x="116797" y="1693053"/>
                </a:lnTo>
                <a:lnTo>
                  <a:pt x="149340" y="1722329"/>
                </a:lnTo>
                <a:lnTo>
                  <a:pt x="184945" y="1747939"/>
                </a:lnTo>
                <a:lnTo>
                  <a:pt x="223310" y="1769576"/>
                </a:lnTo>
                <a:lnTo>
                  <a:pt x="264135" y="1786935"/>
                </a:lnTo>
                <a:lnTo>
                  <a:pt x="307117" y="1799713"/>
                </a:lnTo>
                <a:lnTo>
                  <a:pt x="351958" y="1807603"/>
                </a:lnTo>
                <a:lnTo>
                  <a:pt x="398354" y="1810300"/>
                </a:lnTo>
                <a:lnTo>
                  <a:pt x="1411046" y="1810300"/>
                </a:lnTo>
                <a:lnTo>
                  <a:pt x="1457271" y="1807603"/>
                </a:lnTo>
                <a:lnTo>
                  <a:pt x="1501991" y="1799713"/>
                </a:lnTo>
                <a:lnTo>
                  <a:pt x="1544898" y="1786935"/>
                </a:lnTo>
                <a:lnTo>
                  <a:pt x="1585684" y="1769576"/>
                </a:lnTo>
                <a:lnTo>
                  <a:pt x="1624043" y="1747939"/>
                </a:lnTo>
                <a:lnTo>
                  <a:pt x="1659668" y="1722329"/>
                </a:lnTo>
                <a:lnTo>
                  <a:pt x="1692252" y="1693053"/>
                </a:lnTo>
                <a:lnTo>
                  <a:pt x="1721487" y="1660413"/>
                </a:lnTo>
                <a:lnTo>
                  <a:pt x="1747067" y="1624717"/>
                </a:lnTo>
                <a:lnTo>
                  <a:pt x="1768684" y="1586268"/>
                </a:lnTo>
                <a:lnTo>
                  <a:pt x="1786032" y="1545371"/>
                </a:lnTo>
                <a:lnTo>
                  <a:pt x="1798804" y="1502332"/>
                </a:lnTo>
                <a:lnTo>
                  <a:pt x="1806692" y="1457455"/>
                </a:lnTo>
                <a:lnTo>
                  <a:pt x="1809389" y="1411046"/>
                </a:lnTo>
                <a:lnTo>
                  <a:pt x="1809389" y="398343"/>
                </a:lnTo>
                <a:lnTo>
                  <a:pt x="1806692" y="352117"/>
                </a:lnTo>
                <a:lnTo>
                  <a:pt x="1798804" y="307398"/>
                </a:lnTo>
                <a:lnTo>
                  <a:pt x="1786032" y="264491"/>
                </a:lnTo>
                <a:lnTo>
                  <a:pt x="1768684" y="223705"/>
                </a:lnTo>
                <a:lnTo>
                  <a:pt x="1747067" y="185346"/>
                </a:lnTo>
                <a:lnTo>
                  <a:pt x="1721487" y="149721"/>
                </a:lnTo>
                <a:lnTo>
                  <a:pt x="1692252" y="117137"/>
                </a:lnTo>
                <a:lnTo>
                  <a:pt x="1659668" y="87902"/>
                </a:lnTo>
                <a:lnTo>
                  <a:pt x="1624043" y="62322"/>
                </a:lnTo>
                <a:lnTo>
                  <a:pt x="1585684" y="40705"/>
                </a:lnTo>
                <a:lnTo>
                  <a:pt x="1544898" y="23357"/>
                </a:lnTo>
                <a:lnTo>
                  <a:pt x="1501991" y="10585"/>
                </a:lnTo>
                <a:lnTo>
                  <a:pt x="1457271" y="2697"/>
                </a:lnTo>
                <a:lnTo>
                  <a:pt x="1411046" y="0"/>
                </a:lnTo>
                <a:close/>
              </a:path>
            </a:pathLst>
          </a:custGeom>
          <a:solidFill>
            <a:srgbClr val="17479E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/>
          <p:nvPr/>
        </p:nvSpPr>
        <p:spPr>
          <a:xfrm>
            <a:off x="4660278" y="2285138"/>
            <a:ext cx="308436" cy="660001"/>
          </a:xfrm>
          <a:custGeom>
            <a:avLst/>
            <a:gdLst/>
            <a:ahLst/>
            <a:cxnLst/>
            <a:rect l="l" t="t" r="r" b="b"/>
            <a:pathLst>
              <a:path w="508634" h="1088389">
                <a:moveTo>
                  <a:pt x="327225" y="544171"/>
                </a:moveTo>
                <a:lnTo>
                  <a:pt x="109389" y="544171"/>
                </a:lnTo>
                <a:lnTo>
                  <a:pt x="109389" y="1088343"/>
                </a:lnTo>
                <a:lnTo>
                  <a:pt x="327225" y="1088343"/>
                </a:lnTo>
                <a:lnTo>
                  <a:pt x="327225" y="544171"/>
                </a:lnTo>
                <a:close/>
              </a:path>
              <a:path w="508634" h="1088389">
                <a:moveTo>
                  <a:pt x="508623" y="326325"/>
                </a:moveTo>
                <a:lnTo>
                  <a:pt x="0" y="326325"/>
                </a:lnTo>
                <a:lnTo>
                  <a:pt x="0" y="544171"/>
                </a:lnTo>
                <a:lnTo>
                  <a:pt x="488581" y="544171"/>
                </a:lnTo>
                <a:lnTo>
                  <a:pt x="495859" y="458488"/>
                </a:lnTo>
                <a:lnTo>
                  <a:pt x="508623" y="326325"/>
                </a:lnTo>
                <a:close/>
              </a:path>
              <a:path w="508634" h="1088389">
                <a:moveTo>
                  <a:pt x="505890" y="0"/>
                </a:moveTo>
                <a:lnTo>
                  <a:pt x="337267" y="0"/>
                </a:lnTo>
                <a:lnTo>
                  <a:pt x="273782" y="6127"/>
                </a:lnTo>
                <a:lnTo>
                  <a:pt x="222678" y="23044"/>
                </a:lnTo>
                <a:lnTo>
                  <a:pt x="182748" y="48549"/>
                </a:lnTo>
                <a:lnTo>
                  <a:pt x="152784" y="80442"/>
                </a:lnTo>
                <a:lnTo>
                  <a:pt x="131580" y="116523"/>
                </a:lnTo>
                <a:lnTo>
                  <a:pt x="117929" y="154591"/>
                </a:lnTo>
                <a:lnTo>
                  <a:pt x="110624" y="192446"/>
                </a:lnTo>
                <a:lnTo>
                  <a:pt x="108457" y="227888"/>
                </a:lnTo>
                <a:lnTo>
                  <a:pt x="108457" y="326325"/>
                </a:lnTo>
                <a:lnTo>
                  <a:pt x="335434" y="326325"/>
                </a:lnTo>
                <a:lnTo>
                  <a:pt x="335434" y="238819"/>
                </a:lnTo>
                <a:lnTo>
                  <a:pt x="340162" y="213014"/>
                </a:lnTo>
                <a:lnTo>
                  <a:pt x="352069" y="197119"/>
                </a:lnTo>
                <a:lnTo>
                  <a:pt x="367739" y="189085"/>
                </a:lnTo>
                <a:lnTo>
                  <a:pt x="383757" y="186863"/>
                </a:lnTo>
                <a:lnTo>
                  <a:pt x="505890" y="186863"/>
                </a:lnTo>
                <a:lnTo>
                  <a:pt x="5058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33"/>
          <p:cNvSpPr/>
          <p:nvPr/>
        </p:nvSpPr>
        <p:spPr>
          <a:xfrm>
            <a:off x="5502426" y="779631"/>
            <a:ext cx="1097434" cy="1097819"/>
          </a:xfrm>
          <a:custGeom>
            <a:avLst/>
            <a:gdLst/>
            <a:ahLst/>
            <a:cxnLst/>
            <a:rect l="l" t="t" r="r" b="b"/>
            <a:pathLst>
              <a:path w="1809750" h="1810385">
                <a:moveTo>
                  <a:pt x="1411046" y="0"/>
                </a:moveTo>
                <a:lnTo>
                  <a:pt x="398354" y="0"/>
                </a:lnTo>
                <a:lnTo>
                  <a:pt x="351958" y="2697"/>
                </a:lnTo>
                <a:lnTo>
                  <a:pt x="307117" y="10585"/>
                </a:lnTo>
                <a:lnTo>
                  <a:pt x="264135" y="23357"/>
                </a:lnTo>
                <a:lnTo>
                  <a:pt x="223310" y="40705"/>
                </a:lnTo>
                <a:lnTo>
                  <a:pt x="184945" y="62322"/>
                </a:lnTo>
                <a:lnTo>
                  <a:pt x="149340" y="87902"/>
                </a:lnTo>
                <a:lnTo>
                  <a:pt x="116797" y="117137"/>
                </a:lnTo>
                <a:lnTo>
                  <a:pt x="87616" y="149721"/>
                </a:lnTo>
                <a:lnTo>
                  <a:pt x="62099" y="185346"/>
                </a:lnTo>
                <a:lnTo>
                  <a:pt x="40546" y="223705"/>
                </a:lnTo>
                <a:lnTo>
                  <a:pt x="23258" y="264491"/>
                </a:lnTo>
                <a:lnTo>
                  <a:pt x="10537" y="307398"/>
                </a:lnTo>
                <a:lnTo>
                  <a:pt x="2684" y="352117"/>
                </a:lnTo>
                <a:lnTo>
                  <a:pt x="0" y="398343"/>
                </a:lnTo>
                <a:lnTo>
                  <a:pt x="0" y="1411035"/>
                </a:lnTo>
                <a:lnTo>
                  <a:pt x="2684" y="1457445"/>
                </a:lnTo>
                <a:lnTo>
                  <a:pt x="10537" y="1502322"/>
                </a:lnTo>
                <a:lnTo>
                  <a:pt x="23258" y="1545362"/>
                </a:lnTo>
                <a:lnTo>
                  <a:pt x="40546" y="1586259"/>
                </a:lnTo>
                <a:lnTo>
                  <a:pt x="62099" y="1624709"/>
                </a:lnTo>
                <a:lnTo>
                  <a:pt x="87616" y="1660407"/>
                </a:lnTo>
                <a:lnTo>
                  <a:pt x="116797" y="1693047"/>
                </a:lnTo>
                <a:lnTo>
                  <a:pt x="149340" y="1722325"/>
                </a:lnTo>
                <a:lnTo>
                  <a:pt x="184945" y="1747936"/>
                </a:lnTo>
                <a:lnTo>
                  <a:pt x="223310" y="1769574"/>
                </a:lnTo>
                <a:lnTo>
                  <a:pt x="264135" y="1786934"/>
                </a:lnTo>
                <a:lnTo>
                  <a:pt x="307117" y="1799712"/>
                </a:lnTo>
                <a:lnTo>
                  <a:pt x="351958" y="1807602"/>
                </a:lnTo>
                <a:lnTo>
                  <a:pt x="398354" y="1810300"/>
                </a:lnTo>
                <a:lnTo>
                  <a:pt x="1411046" y="1810300"/>
                </a:lnTo>
                <a:lnTo>
                  <a:pt x="1457271" y="1807602"/>
                </a:lnTo>
                <a:lnTo>
                  <a:pt x="1501991" y="1799712"/>
                </a:lnTo>
                <a:lnTo>
                  <a:pt x="1544898" y="1786934"/>
                </a:lnTo>
                <a:lnTo>
                  <a:pt x="1585684" y="1769574"/>
                </a:lnTo>
                <a:lnTo>
                  <a:pt x="1624043" y="1747936"/>
                </a:lnTo>
                <a:lnTo>
                  <a:pt x="1659668" y="1722325"/>
                </a:lnTo>
                <a:lnTo>
                  <a:pt x="1692252" y="1693047"/>
                </a:lnTo>
                <a:lnTo>
                  <a:pt x="1721487" y="1660407"/>
                </a:lnTo>
                <a:lnTo>
                  <a:pt x="1747067" y="1624709"/>
                </a:lnTo>
                <a:lnTo>
                  <a:pt x="1768684" y="1586259"/>
                </a:lnTo>
                <a:lnTo>
                  <a:pt x="1786032" y="1545362"/>
                </a:lnTo>
                <a:lnTo>
                  <a:pt x="1798804" y="1502322"/>
                </a:lnTo>
                <a:lnTo>
                  <a:pt x="1806692" y="1457445"/>
                </a:lnTo>
                <a:lnTo>
                  <a:pt x="1809389" y="1411035"/>
                </a:lnTo>
                <a:lnTo>
                  <a:pt x="1809389" y="398343"/>
                </a:lnTo>
                <a:lnTo>
                  <a:pt x="1806692" y="352117"/>
                </a:lnTo>
                <a:lnTo>
                  <a:pt x="1798804" y="307398"/>
                </a:lnTo>
                <a:lnTo>
                  <a:pt x="1786032" y="264491"/>
                </a:lnTo>
                <a:lnTo>
                  <a:pt x="1768684" y="223705"/>
                </a:lnTo>
                <a:lnTo>
                  <a:pt x="1747067" y="185346"/>
                </a:lnTo>
                <a:lnTo>
                  <a:pt x="1721487" y="149721"/>
                </a:lnTo>
                <a:lnTo>
                  <a:pt x="1692252" y="117137"/>
                </a:lnTo>
                <a:lnTo>
                  <a:pt x="1659668" y="87902"/>
                </a:lnTo>
                <a:lnTo>
                  <a:pt x="1624043" y="62322"/>
                </a:lnTo>
                <a:lnTo>
                  <a:pt x="1585684" y="40705"/>
                </a:lnTo>
                <a:lnTo>
                  <a:pt x="1544898" y="23357"/>
                </a:lnTo>
                <a:lnTo>
                  <a:pt x="1501991" y="10585"/>
                </a:lnTo>
                <a:lnTo>
                  <a:pt x="1457271" y="2697"/>
                </a:lnTo>
                <a:lnTo>
                  <a:pt x="1411046" y="0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/>
          <p:nvPr/>
        </p:nvSpPr>
        <p:spPr>
          <a:xfrm>
            <a:off x="5879309" y="1062255"/>
            <a:ext cx="407398" cy="532544"/>
          </a:xfrm>
          <a:custGeom>
            <a:avLst/>
            <a:gdLst/>
            <a:ahLst/>
            <a:cxnLst/>
            <a:rect l="l" t="t" r="r" b="b"/>
            <a:pathLst>
              <a:path w="671830" h="878205">
                <a:moveTo>
                  <a:pt x="0" y="0"/>
                </a:moveTo>
                <a:lnTo>
                  <a:pt x="0" y="878161"/>
                </a:lnTo>
                <a:lnTo>
                  <a:pt x="400595" y="878161"/>
                </a:lnTo>
                <a:lnTo>
                  <a:pt x="445013" y="875156"/>
                </a:lnTo>
                <a:lnTo>
                  <a:pt x="485548" y="866527"/>
                </a:lnTo>
                <a:lnTo>
                  <a:pt x="522171" y="852849"/>
                </a:lnTo>
                <a:lnTo>
                  <a:pt x="583577" y="812655"/>
                </a:lnTo>
                <a:lnTo>
                  <a:pt x="629015" y="759191"/>
                </a:lnTo>
                <a:lnTo>
                  <a:pt x="644563" y="730951"/>
                </a:lnTo>
                <a:lnTo>
                  <a:pt x="211742" y="730951"/>
                </a:lnTo>
                <a:lnTo>
                  <a:pt x="211742" y="496435"/>
                </a:lnTo>
                <a:lnTo>
                  <a:pt x="641476" y="496435"/>
                </a:lnTo>
                <a:lnTo>
                  <a:pt x="630080" y="478116"/>
                </a:lnTo>
                <a:lnTo>
                  <a:pt x="583828" y="434154"/>
                </a:lnTo>
                <a:lnTo>
                  <a:pt x="520202" y="406917"/>
                </a:lnTo>
                <a:lnTo>
                  <a:pt x="481807" y="401013"/>
                </a:lnTo>
                <a:lnTo>
                  <a:pt x="510696" y="392383"/>
                </a:lnTo>
                <a:lnTo>
                  <a:pt x="536390" y="377561"/>
                </a:lnTo>
                <a:lnTo>
                  <a:pt x="558648" y="357413"/>
                </a:lnTo>
                <a:lnTo>
                  <a:pt x="576721" y="333476"/>
                </a:lnTo>
                <a:lnTo>
                  <a:pt x="211742" y="333476"/>
                </a:lnTo>
                <a:lnTo>
                  <a:pt x="211742" y="136519"/>
                </a:lnTo>
                <a:lnTo>
                  <a:pt x="596537" y="136519"/>
                </a:lnTo>
                <a:lnTo>
                  <a:pt x="584169" y="108376"/>
                </a:lnTo>
                <a:lnTo>
                  <a:pt x="539368" y="53458"/>
                </a:lnTo>
                <a:lnTo>
                  <a:pt x="507968" y="31861"/>
                </a:lnTo>
                <a:lnTo>
                  <a:pt x="470248" y="15327"/>
                </a:lnTo>
                <a:lnTo>
                  <a:pt x="425968" y="4722"/>
                </a:lnTo>
                <a:lnTo>
                  <a:pt x="374889" y="910"/>
                </a:lnTo>
                <a:lnTo>
                  <a:pt x="0" y="0"/>
                </a:lnTo>
                <a:close/>
              </a:path>
              <a:path w="671830" h="878205">
                <a:moveTo>
                  <a:pt x="641476" y="496435"/>
                </a:moveTo>
                <a:lnTo>
                  <a:pt x="316021" y="496435"/>
                </a:lnTo>
                <a:lnTo>
                  <a:pt x="354482" y="501897"/>
                </a:lnTo>
                <a:lnTo>
                  <a:pt x="385251" y="516873"/>
                </a:lnTo>
                <a:lnTo>
                  <a:pt x="408328" y="539250"/>
                </a:lnTo>
                <a:lnTo>
                  <a:pt x="423712" y="566913"/>
                </a:lnTo>
                <a:lnTo>
                  <a:pt x="431404" y="597747"/>
                </a:lnTo>
                <a:lnTo>
                  <a:pt x="431404" y="629639"/>
                </a:lnTo>
                <a:lnTo>
                  <a:pt x="408328" y="688136"/>
                </a:lnTo>
                <a:lnTo>
                  <a:pt x="354482" y="725489"/>
                </a:lnTo>
                <a:lnTo>
                  <a:pt x="316021" y="730951"/>
                </a:lnTo>
                <a:lnTo>
                  <a:pt x="644563" y="730951"/>
                </a:lnTo>
                <a:lnTo>
                  <a:pt x="666758" y="664208"/>
                </a:lnTo>
                <a:lnTo>
                  <a:pt x="671328" y="597747"/>
                </a:lnTo>
                <a:lnTo>
                  <a:pt x="667356" y="565325"/>
                </a:lnTo>
                <a:lnTo>
                  <a:pt x="659175" y="534189"/>
                </a:lnTo>
                <a:lnTo>
                  <a:pt x="646759" y="504927"/>
                </a:lnTo>
                <a:lnTo>
                  <a:pt x="641476" y="496435"/>
                </a:lnTo>
                <a:close/>
              </a:path>
              <a:path w="671830" h="878205">
                <a:moveTo>
                  <a:pt x="596537" y="136519"/>
                </a:moveTo>
                <a:lnTo>
                  <a:pt x="292985" y="136519"/>
                </a:lnTo>
                <a:lnTo>
                  <a:pt x="331586" y="143273"/>
                </a:lnTo>
                <a:lnTo>
                  <a:pt x="360536" y="161375"/>
                </a:lnTo>
                <a:lnTo>
                  <a:pt x="379836" y="187582"/>
                </a:lnTo>
                <a:lnTo>
                  <a:pt x="389485" y="218652"/>
                </a:lnTo>
                <a:lnTo>
                  <a:pt x="389484" y="251343"/>
                </a:lnTo>
                <a:lnTo>
                  <a:pt x="379833" y="282413"/>
                </a:lnTo>
                <a:lnTo>
                  <a:pt x="360533" y="308620"/>
                </a:lnTo>
                <a:lnTo>
                  <a:pt x="331584" y="326722"/>
                </a:lnTo>
                <a:lnTo>
                  <a:pt x="292985" y="333476"/>
                </a:lnTo>
                <a:lnTo>
                  <a:pt x="576721" y="333476"/>
                </a:lnTo>
                <a:lnTo>
                  <a:pt x="602400" y="273669"/>
                </a:lnTo>
                <a:lnTo>
                  <a:pt x="609982" y="207081"/>
                </a:lnTo>
                <a:lnTo>
                  <a:pt x="606576" y="173157"/>
                </a:lnTo>
                <a:lnTo>
                  <a:pt x="598052" y="139967"/>
                </a:lnTo>
                <a:lnTo>
                  <a:pt x="596537" y="1365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/>
          <p:nvPr/>
        </p:nvSpPr>
        <p:spPr>
          <a:xfrm>
            <a:off x="4262290" y="779631"/>
            <a:ext cx="1097434" cy="1097819"/>
          </a:xfrm>
          <a:custGeom>
            <a:avLst/>
            <a:gdLst/>
            <a:ahLst/>
            <a:cxnLst/>
            <a:rect l="l" t="t" r="r" b="b"/>
            <a:pathLst>
              <a:path w="1809750" h="1810385">
                <a:moveTo>
                  <a:pt x="1411046" y="0"/>
                </a:moveTo>
                <a:lnTo>
                  <a:pt x="398354" y="0"/>
                </a:lnTo>
                <a:lnTo>
                  <a:pt x="351958" y="2697"/>
                </a:lnTo>
                <a:lnTo>
                  <a:pt x="307117" y="10585"/>
                </a:lnTo>
                <a:lnTo>
                  <a:pt x="264135" y="23357"/>
                </a:lnTo>
                <a:lnTo>
                  <a:pt x="223310" y="40705"/>
                </a:lnTo>
                <a:lnTo>
                  <a:pt x="184945" y="62322"/>
                </a:lnTo>
                <a:lnTo>
                  <a:pt x="149340" y="87902"/>
                </a:lnTo>
                <a:lnTo>
                  <a:pt x="116797" y="117137"/>
                </a:lnTo>
                <a:lnTo>
                  <a:pt x="87616" y="149721"/>
                </a:lnTo>
                <a:lnTo>
                  <a:pt x="62099" y="185346"/>
                </a:lnTo>
                <a:lnTo>
                  <a:pt x="40546" y="223705"/>
                </a:lnTo>
                <a:lnTo>
                  <a:pt x="23258" y="264491"/>
                </a:lnTo>
                <a:lnTo>
                  <a:pt x="10537" y="307398"/>
                </a:lnTo>
                <a:lnTo>
                  <a:pt x="2684" y="352117"/>
                </a:lnTo>
                <a:lnTo>
                  <a:pt x="0" y="398343"/>
                </a:lnTo>
                <a:lnTo>
                  <a:pt x="0" y="1411035"/>
                </a:lnTo>
                <a:lnTo>
                  <a:pt x="2684" y="1457445"/>
                </a:lnTo>
                <a:lnTo>
                  <a:pt x="10537" y="1502322"/>
                </a:lnTo>
                <a:lnTo>
                  <a:pt x="23258" y="1545362"/>
                </a:lnTo>
                <a:lnTo>
                  <a:pt x="40546" y="1586259"/>
                </a:lnTo>
                <a:lnTo>
                  <a:pt x="62099" y="1624709"/>
                </a:lnTo>
                <a:lnTo>
                  <a:pt x="87616" y="1660407"/>
                </a:lnTo>
                <a:lnTo>
                  <a:pt x="116797" y="1693047"/>
                </a:lnTo>
                <a:lnTo>
                  <a:pt x="149340" y="1722325"/>
                </a:lnTo>
                <a:lnTo>
                  <a:pt x="184945" y="1747936"/>
                </a:lnTo>
                <a:lnTo>
                  <a:pt x="223310" y="1769574"/>
                </a:lnTo>
                <a:lnTo>
                  <a:pt x="264135" y="1786934"/>
                </a:lnTo>
                <a:lnTo>
                  <a:pt x="307117" y="1799712"/>
                </a:lnTo>
                <a:lnTo>
                  <a:pt x="351958" y="1807602"/>
                </a:lnTo>
                <a:lnTo>
                  <a:pt x="398354" y="1810300"/>
                </a:lnTo>
                <a:lnTo>
                  <a:pt x="1411046" y="1810300"/>
                </a:lnTo>
                <a:lnTo>
                  <a:pt x="1457271" y="1807602"/>
                </a:lnTo>
                <a:lnTo>
                  <a:pt x="1501991" y="1799712"/>
                </a:lnTo>
                <a:lnTo>
                  <a:pt x="1544898" y="1786934"/>
                </a:lnTo>
                <a:lnTo>
                  <a:pt x="1585684" y="1769574"/>
                </a:lnTo>
                <a:lnTo>
                  <a:pt x="1624043" y="1747936"/>
                </a:lnTo>
                <a:lnTo>
                  <a:pt x="1659668" y="1722325"/>
                </a:lnTo>
                <a:lnTo>
                  <a:pt x="1692252" y="1693047"/>
                </a:lnTo>
                <a:lnTo>
                  <a:pt x="1721487" y="1660407"/>
                </a:lnTo>
                <a:lnTo>
                  <a:pt x="1747067" y="1624709"/>
                </a:lnTo>
                <a:lnTo>
                  <a:pt x="1768684" y="1586259"/>
                </a:lnTo>
                <a:lnTo>
                  <a:pt x="1786032" y="1545362"/>
                </a:lnTo>
                <a:lnTo>
                  <a:pt x="1798804" y="1502322"/>
                </a:lnTo>
                <a:lnTo>
                  <a:pt x="1806692" y="1457445"/>
                </a:lnTo>
                <a:lnTo>
                  <a:pt x="1809389" y="1411035"/>
                </a:lnTo>
                <a:lnTo>
                  <a:pt x="1809389" y="398343"/>
                </a:lnTo>
                <a:lnTo>
                  <a:pt x="1806692" y="352117"/>
                </a:lnTo>
                <a:lnTo>
                  <a:pt x="1798804" y="307398"/>
                </a:lnTo>
                <a:lnTo>
                  <a:pt x="1786032" y="264491"/>
                </a:lnTo>
                <a:lnTo>
                  <a:pt x="1768684" y="223705"/>
                </a:lnTo>
                <a:lnTo>
                  <a:pt x="1747067" y="185346"/>
                </a:lnTo>
                <a:lnTo>
                  <a:pt x="1721487" y="149721"/>
                </a:lnTo>
                <a:lnTo>
                  <a:pt x="1692252" y="117137"/>
                </a:lnTo>
                <a:lnTo>
                  <a:pt x="1659668" y="87902"/>
                </a:lnTo>
                <a:lnTo>
                  <a:pt x="1624043" y="62322"/>
                </a:lnTo>
                <a:lnTo>
                  <a:pt x="1585684" y="40705"/>
                </a:lnTo>
                <a:lnTo>
                  <a:pt x="1544898" y="23357"/>
                </a:lnTo>
                <a:lnTo>
                  <a:pt x="1501991" y="10585"/>
                </a:lnTo>
                <a:lnTo>
                  <a:pt x="1457271" y="2697"/>
                </a:lnTo>
                <a:lnTo>
                  <a:pt x="1411046" y="0"/>
                </a:lnTo>
                <a:close/>
              </a:path>
            </a:pathLst>
          </a:custGeom>
          <a:solidFill>
            <a:srgbClr val="F5821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6"/>
          <p:cNvSpPr/>
          <p:nvPr/>
        </p:nvSpPr>
        <p:spPr>
          <a:xfrm>
            <a:off x="4615163" y="1346970"/>
            <a:ext cx="391226" cy="131692"/>
          </a:xfrm>
          <a:custGeom>
            <a:avLst/>
            <a:gdLst/>
            <a:ahLst/>
            <a:cxnLst/>
            <a:rect l="l" t="t" r="r" b="b"/>
            <a:pathLst>
              <a:path w="645159" h="217169">
                <a:moveTo>
                  <a:pt x="58949" y="0"/>
                </a:moveTo>
                <a:lnTo>
                  <a:pt x="34837" y="7177"/>
                </a:lnTo>
                <a:lnTo>
                  <a:pt x="14631" y="23628"/>
                </a:lnTo>
                <a:lnTo>
                  <a:pt x="2387" y="46636"/>
                </a:lnTo>
                <a:lnTo>
                  <a:pt x="0" y="71681"/>
                </a:lnTo>
                <a:lnTo>
                  <a:pt x="7179" y="95793"/>
                </a:lnTo>
                <a:lnTo>
                  <a:pt x="37479" y="126509"/>
                </a:lnTo>
                <a:lnTo>
                  <a:pt x="76525" y="151257"/>
                </a:lnTo>
                <a:lnTo>
                  <a:pt x="137966" y="180853"/>
                </a:lnTo>
                <a:lnTo>
                  <a:pt x="176207" y="194535"/>
                </a:lnTo>
                <a:lnTo>
                  <a:pt x="218993" y="205906"/>
                </a:lnTo>
                <a:lnTo>
                  <a:pt x="265975" y="213793"/>
                </a:lnTo>
                <a:lnTo>
                  <a:pt x="316800" y="217022"/>
                </a:lnTo>
                <a:lnTo>
                  <a:pt x="371118" y="214418"/>
                </a:lnTo>
                <a:lnTo>
                  <a:pt x="428578" y="204809"/>
                </a:lnTo>
                <a:lnTo>
                  <a:pt x="488829" y="187019"/>
                </a:lnTo>
                <a:lnTo>
                  <a:pt x="551519" y="159874"/>
                </a:lnTo>
                <a:lnTo>
                  <a:pt x="616299" y="122201"/>
                </a:lnTo>
                <a:lnTo>
                  <a:pt x="642596" y="85240"/>
                </a:lnTo>
                <a:lnTo>
                  <a:pt x="303922" y="85240"/>
                </a:lnTo>
                <a:lnTo>
                  <a:pt x="255383" y="79675"/>
                </a:lnTo>
                <a:lnTo>
                  <a:pt x="212653" y="68975"/>
                </a:lnTo>
                <a:lnTo>
                  <a:pt x="176328" y="55314"/>
                </a:lnTo>
                <a:lnTo>
                  <a:pt x="125279" y="27825"/>
                </a:lnTo>
                <a:lnTo>
                  <a:pt x="107005" y="14623"/>
                </a:lnTo>
                <a:lnTo>
                  <a:pt x="83996" y="2385"/>
                </a:lnTo>
                <a:lnTo>
                  <a:pt x="58949" y="0"/>
                </a:lnTo>
                <a:close/>
              </a:path>
              <a:path w="645159" h="217169">
                <a:moveTo>
                  <a:pt x="568415" y="2877"/>
                </a:moveTo>
                <a:lnTo>
                  <a:pt x="544249" y="12592"/>
                </a:lnTo>
                <a:lnTo>
                  <a:pt x="478434" y="49344"/>
                </a:lnTo>
                <a:lnTo>
                  <a:pt x="416043" y="72252"/>
                </a:lnTo>
                <a:lnTo>
                  <a:pt x="357674" y="83491"/>
                </a:lnTo>
                <a:lnTo>
                  <a:pt x="303922" y="85240"/>
                </a:lnTo>
                <a:lnTo>
                  <a:pt x="642596" y="85240"/>
                </a:lnTo>
                <a:lnTo>
                  <a:pt x="644503" y="80680"/>
                </a:lnTo>
                <a:lnTo>
                  <a:pt x="644641" y="68975"/>
                </a:lnTo>
                <a:lnTo>
                  <a:pt x="644707" y="55314"/>
                </a:lnTo>
                <a:lnTo>
                  <a:pt x="635084" y="31377"/>
                </a:lnTo>
                <a:lnTo>
                  <a:pt x="616754" y="12873"/>
                </a:lnTo>
                <a:lnTo>
                  <a:pt x="593557" y="3172"/>
                </a:lnTo>
                <a:lnTo>
                  <a:pt x="568415" y="28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7"/>
          <p:cNvSpPr/>
          <p:nvPr/>
        </p:nvSpPr>
        <p:spPr>
          <a:xfrm>
            <a:off x="4637070" y="1454962"/>
            <a:ext cx="210245" cy="201389"/>
          </a:xfrm>
          <a:custGeom>
            <a:avLst/>
            <a:gdLst/>
            <a:ahLst/>
            <a:cxnLst/>
            <a:rect l="l" t="t" r="r" b="b"/>
            <a:pathLst>
              <a:path w="346709" h="332105">
                <a:moveTo>
                  <a:pt x="282781" y="0"/>
                </a:moveTo>
                <a:lnTo>
                  <a:pt x="235643" y="17562"/>
                </a:lnTo>
                <a:lnTo>
                  <a:pt x="20906" y="217713"/>
                </a:lnTo>
                <a:lnTo>
                  <a:pt x="0" y="263460"/>
                </a:lnTo>
                <a:lnTo>
                  <a:pt x="3918" y="288347"/>
                </a:lnTo>
                <a:lnTo>
                  <a:pt x="17566" y="310590"/>
                </a:lnTo>
                <a:lnTo>
                  <a:pt x="38772" y="325801"/>
                </a:lnTo>
                <a:lnTo>
                  <a:pt x="63313" y="331501"/>
                </a:lnTo>
                <a:lnTo>
                  <a:pt x="88200" y="327583"/>
                </a:lnTo>
                <a:lnTo>
                  <a:pt x="110442" y="313940"/>
                </a:lnTo>
                <a:lnTo>
                  <a:pt x="325190" y="113789"/>
                </a:lnTo>
                <a:lnTo>
                  <a:pt x="340395" y="92583"/>
                </a:lnTo>
                <a:lnTo>
                  <a:pt x="346092" y="68041"/>
                </a:lnTo>
                <a:lnTo>
                  <a:pt x="342173" y="43151"/>
                </a:lnTo>
                <a:lnTo>
                  <a:pt x="328530" y="20902"/>
                </a:lnTo>
                <a:lnTo>
                  <a:pt x="307324" y="5697"/>
                </a:lnTo>
                <a:lnTo>
                  <a:pt x="2827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8"/>
          <p:cNvSpPr/>
          <p:nvPr/>
        </p:nvSpPr>
        <p:spPr>
          <a:xfrm>
            <a:off x="4767285" y="1454960"/>
            <a:ext cx="210245" cy="201389"/>
          </a:xfrm>
          <a:custGeom>
            <a:avLst/>
            <a:gdLst/>
            <a:ahLst/>
            <a:cxnLst/>
            <a:rect l="l" t="t" r="r" b="b"/>
            <a:pathLst>
              <a:path w="346709" h="332105">
                <a:moveTo>
                  <a:pt x="63318" y="0"/>
                </a:moveTo>
                <a:lnTo>
                  <a:pt x="38776" y="5699"/>
                </a:lnTo>
                <a:lnTo>
                  <a:pt x="17570" y="20910"/>
                </a:lnTo>
                <a:lnTo>
                  <a:pt x="3921" y="43158"/>
                </a:lnTo>
                <a:lnTo>
                  <a:pt x="0" y="68048"/>
                </a:lnTo>
                <a:lnTo>
                  <a:pt x="5699" y="92591"/>
                </a:lnTo>
                <a:lnTo>
                  <a:pt x="20910" y="113797"/>
                </a:lnTo>
                <a:lnTo>
                  <a:pt x="235647" y="313938"/>
                </a:lnTo>
                <a:lnTo>
                  <a:pt x="257895" y="327587"/>
                </a:lnTo>
                <a:lnTo>
                  <a:pt x="282785" y="331508"/>
                </a:lnTo>
                <a:lnTo>
                  <a:pt x="307328" y="325809"/>
                </a:lnTo>
                <a:lnTo>
                  <a:pt x="328534" y="310597"/>
                </a:lnTo>
                <a:lnTo>
                  <a:pt x="342177" y="288349"/>
                </a:lnTo>
                <a:lnTo>
                  <a:pt x="346096" y="263459"/>
                </a:lnTo>
                <a:lnTo>
                  <a:pt x="340399" y="238916"/>
                </a:lnTo>
                <a:lnTo>
                  <a:pt x="325194" y="217710"/>
                </a:lnTo>
                <a:lnTo>
                  <a:pt x="110457" y="17570"/>
                </a:lnTo>
                <a:lnTo>
                  <a:pt x="88208" y="3921"/>
                </a:lnTo>
                <a:lnTo>
                  <a:pt x="633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9"/>
          <p:cNvSpPr/>
          <p:nvPr/>
        </p:nvSpPr>
        <p:spPr>
          <a:xfrm>
            <a:off x="4641495" y="1001013"/>
            <a:ext cx="338087" cy="338087"/>
          </a:xfrm>
          <a:custGeom>
            <a:avLst/>
            <a:gdLst/>
            <a:ahLst/>
            <a:cxnLst/>
            <a:rect l="l" t="t" r="r" b="b"/>
            <a:pathLst>
              <a:path w="557530" h="557530">
                <a:moveTo>
                  <a:pt x="278462" y="0"/>
                </a:moveTo>
                <a:lnTo>
                  <a:pt x="222346" y="5658"/>
                </a:lnTo>
                <a:lnTo>
                  <a:pt x="170077" y="21885"/>
                </a:lnTo>
                <a:lnTo>
                  <a:pt x="122777" y="47562"/>
                </a:lnTo>
                <a:lnTo>
                  <a:pt x="81568" y="81568"/>
                </a:lnTo>
                <a:lnTo>
                  <a:pt x="47562" y="122781"/>
                </a:lnTo>
                <a:lnTo>
                  <a:pt x="21885" y="170082"/>
                </a:lnTo>
                <a:lnTo>
                  <a:pt x="5658" y="222352"/>
                </a:lnTo>
                <a:lnTo>
                  <a:pt x="0" y="278473"/>
                </a:lnTo>
                <a:lnTo>
                  <a:pt x="5658" y="334585"/>
                </a:lnTo>
                <a:lnTo>
                  <a:pt x="21885" y="386854"/>
                </a:lnTo>
                <a:lnTo>
                  <a:pt x="47562" y="434157"/>
                </a:lnTo>
                <a:lnTo>
                  <a:pt x="81568" y="475367"/>
                </a:lnTo>
                <a:lnTo>
                  <a:pt x="122777" y="509373"/>
                </a:lnTo>
                <a:lnTo>
                  <a:pt x="170077" y="535050"/>
                </a:lnTo>
                <a:lnTo>
                  <a:pt x="222346" y="551277"/>
                </a:lnTo>
                <a:lnTo>
                  <a:pt x="278462" y="556935"/>
                </a:lnTo>
                <a:lnTo>
                  <a:pt x="334580" y="551277"/>
                </a:lnTo>
                <a:lnTo>
                  <a:pt x="386853" y="535050"/>
                </a:lnTo>
                <a:lnTo>
                  <a:pt x="434157" y="509373"/>
                </a:lnTo>
                <a:lnTo>
                  <a:pt x="475367" y="475367"/>
                </a:lnTo>
                <a:lnTo>
                  <a:pt x="508071" y="435735"/>
                </a:lnTo>
                <a:lnTo>
                  <a:pt x="278462" y="435735"/>
                </a:lnTo>
                <a:lnTo>
                  <a:pt x="246764" y="432540"/>
                </a:lnTo>
                <a:lnTo>
                  <a:pt x="190531" y="408882"/>
                </a:lnTo>
                <a:lnTo>
                  <a:pt x="148058" y="366409"/>
                </a:lnTo>
                <a:lnTo>
                  <a:pt x="124395" y="310171"/>
                </a:lnTo>
                <a:lnTo>
                  <a:pt x="121200" y="278473"/>
                </a:lnTo>
                <a:lnTo>
                  <a:pt x="124395" y="246775"/>
                </a:lnTo>
                <a:lnTo>
                  <a:pt x="148058" y="190537"/>
                </a:lnTo>
                <a:lnTo>
                  <a:pt x="190531" y="148059"/>
                </a:lnTo>
                <a:lnTo>
                  <a:pt x="246764" y="124404"/>
                </a:lnTo>
                <a:lnTo>
                  <a:pt x="278462" y="121210"/>
                </a:lnTo>
                <a:lnTo>
                  <a:pt x="508077" y="121210"/>
                </a:lnTo>
                <a:lnTo>
                  <a:pt x="475367" y="81568"/>
                </a:lnTo>
                <a:lnTo>
                  <a:pt x="434157" y="47562"/>
                </a:lnTo>
                <a:lnTo>
                  <a:pt x="386853" y="21885"/>
                </a:lnTo>
                <a:lnTo>
                  <a:pt x="334580" y="5658"/>
                </a:lnTo>
                <a:lnTo>
                  <a:pt x="278462" y="0"/>
                </a:lnTo>
                <a:close/>
              </a:path>
              <a:path w="557530" h="557530">
                <a:moveTo>
                  <a:pt x="508077" y="121210"/>
                </a:moveTo>
                <a:lnTo>
                  <a:pt x="278462" y="121210"/>
                </a:lnTo>
                <a:lnTo>
                  <a:pt x="310162" y="124404"/>
                </a:lnTo>
                <a:lnTo>
                  <a:pt x="339687" y="133563"/>
                </a:lnTo>
                <a:lnTo>
                  <a:pt x="389673" y="167261"/>
                </a:lnTo>
                <a:lnTo>
                  <a:pt x="423377" y="217252"/>
                </a:lnTo>
                <a:lnTo>
                  <a:pt x="435735" y="278473"/>
                </a:lnTo>
                <a:lnTo>
                  <a:pt x="432540" y="310171"/>
                </a:lnTo>
                <a:lnTo>
                  <a:pt x="408877" y="366409"/>
                </a:lnTo>
                <a:lnTo>
                  <a:pt x="366402" y="408882"/>
                </a:lnTo>
                <a:lnTo>
                  <a:pt x="310162" y="432540"/>
                </a:lnTo>
                <a:lnTo>
                  <a:pt x="278462" y="435735"/>
                </a:lnTo>
                <a:lnTo>
                  <a:pt x="508071" y="435735"/>
                </a:lnTo>
                <a:lnTo>
                  <a:pt x="509373" y="434157"/>
                </a:lnTo>
                <a:lnTo>
                  <a:pt x="535050" y="386854"/>
                </a:lnTo>
                <a:lnTo>
                  <a:pt x="551277" y="334585"/>
                </a:lnTo>
                <a:lnTo>
                  <a:pt x="556935" y="278473"/>
                </a:lnTo>
                <a:lnTo>
                  <a:pt x="551277" y="222352"/>
                </a:lnTo>
                <a:lnTo>
                  <a:pt x="535050" y="170082"/>
                </a:lnTo>
                <a:lnTo>
                  <a:pt x="509373" y="122781"/>
                </a:lnTo>
                <a:lnTo>
                  <a:pt x="508077" y="1212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40"/>
          <p:cNvSpPr/>
          <p:nvPr/>
        </p:nvSpPr>
        <p:spPr>
          <a:xfrm>
            <a:off x="5502424" y="3337389"/>
            <a:ext cx="1097819" cy="1097819"/>
          </a:xfrm>
          <a:custGeom>
            <a:avLst/>
            <a:gdLst/>
            <a:ahLst/>
            <a:cxnLst/>
            <a:rect l="l" t="t" r="r" b="b"/>
            <a:pathLst>
              <a:path w="1810384" h="1810384">
                <a:moveTo>
                  <a:pt x="1411957" y="0"/>
                </a:moveTo>
                <a:lnTo>
                  <a:pt x="398333" y="0"/>
                </a:lnTo>
                <a:lnTo>
                  <a:pt x="352107" y="2697"/>
                </a:lnTo>
                <a:lnTo>
                  <a:pt x="307388" y="10584"/>
                </a:lnTo>
                <a:lnTo>
                  <a:pt x="264482" y="23353"/>
                </a:lnTo>
                <a:lnTo>
                  <a:pt x="223696" y="40699"/>
                </a:lnTo>
                <a:lnTo>
                  <a:pt x="185338" y="62314"/>
                </a:lnTo>
                <a:lnTo>
                  <a:pt x="149714" y="87891"/>
                </a:lnTo>
                <a:lnTo>
                  <a:pt x="117132" y="117124"/>
                </a:lnTo>
                <a:lnTo>
                  <a:pt x="87898" y="149706"/>
                </a:lnTo>
                <a:lnTo>
                  <a:pt x="62319" y="185329"/>
                </a:lnTo>
                <a:lnTo>
                  <a:pt x="40703" y="223687"/>
                </a:lnTo>
                <a:lnTo>
                  <a:pt x="23356" y="264474"/>
                </a:lnTo>
                <a:lnTo>
                  <a:pt x="10585" y="307381"/>
                </a:lnTo>
                <a:lnTo>
                  <a:pt x="2697" y="352103"/>
                </a:lnTo>
                <a:lnTo>
                  <a:pt x="0" y="398333"/>
                </a:lnTo>
                <a:lnTo>
                  <a:pt x="0" y="1411035"/>
                </a:lnTo>
                <a:lnTo>
                  <a:pt x="2697" y="1457440"/>
                </a:lnTo>
                <a:lnTo>
                  <a:pt x="10585" y="1502314"/>
                </a:lnTo>
                <a:lnTo>
                  <a:pt x="23356" y="1545350"/>
                </a:lnTo>
                <a:lnTo>
                  <a:pt x="40703" y="1586244"/>
                </a:lnTo>
                <a:lnTo>
                  <a:pt x="62319" y="1624691"/>
                </a:lnTo>
                <a:lnTo>
                  <a:pt x="87898" y="1660386"/>
                </a:lnTo>
                <a:lnTo>
                  <a:pt x="117132" y="1693024"/>
                </a:lnTo>
                <a:lnTo>
                  <a:pt x="149714" y="1722300"/>
                </a:lnTo>
                <a:lnTo>
                  <a:pt x="185338" y="1747908"/>
                </a:lnTo>
                <a:lnTo>
                  <a:pt x="223696" y="1769545"/>
                </a:lnTo>
                <a:lnTo>
                  <a:pt x="264482" y="1786904"/>
                </a:lnTo>
                <a:lnTo>
                  <a:pt x="307388" y="1799681"/>
                </a:lnTo>
                <a:lnTo>
                  <a:pt x="352107" y="1807571"/>
                </a:lnTo>
                <a:lnTo>
                  <a:pt x="398333" y="1810269"/>
                </a:lnTo>
                <a:lnTo>
                  <a:pt x="1411957" y="1810269"/>
                </a:lnTo>
                <a:lnTo>
                  <a:pt x="1458184" y="1807571"/>
                </a:lnTo>
                <a:lnTo>
                  <a:pt x="1502905" y="1799681"/>
                </a:lnTo>
                <a:lnTo>
                  <a:pt x="1545812" y="1786904"/>
                </a:lnTo>
                <a:lnTo>
                  <a:pt x="1586598" y="1769545"/>
                </a:lnTo>
                <a:lnTo>
                  <a:pt x="1624956" y="1747908"/>
                </a:lnTo>
                <a:lnTo>
                  <a:pt x="1660579" y="1722300"/>
                </a:lnTo>
                <a:lnTo>
                  <a:pt x="1693161" y="1693024"/>
                </a:lnTo>
                <a:lnTo>
                  <a:pt x="1722395" y="1660386"/>
                </a:lnTo>
                <a:lnTo>
                  <a:pt x="1747973" y="1624691"/>
                </a:lnTo>
                <a:lnTo>
                  <a:pt x="1769589" y="1586244"/>
                </a:lnTo>
                <a:lnTo>
                  <a:pt x="1786935" y="1545350"/>
                </a:lnTo>
                <a:lnTo>
                  <a:pt x="1799705" y="1502314"/>
                </a:lnTo>
                <a:lnTo>
                  <a:pt x="1807593" y="1457440"/>
                </a:lnTo>
                <a:lnTo>
                  <a:pt x="1810290" y="1411035"/>
                </a:lnTo>
                <a:lnTo>
                  <a:pt x="1810290" y="398333"/>
                </a:lnTo>
                <a:lnTo>
                  <a:pt x="1807593" y="352103"/>
                </a:lnTo>
                <a:lnTo>
                  <a:pt x="1799705" y="307381"/>
                </a:lnTo>
                <a:lnTo>
                  <a:pt x="1786935" y="264474"/>
                </a:lnTo>
                <a:lnTo>
                  <a:pt x="1769589" y="223687"/>
                </a:lnTo>
                <a:lnTo>
                  <a:pt x="1747973" y="185329"/>
                </a:lnTo>
                <a:lnTo>
                  <a:pt x="1722395" y="149706"/>
                </a:lnTo>
                <a:lnTo>
                  <a:pt x="1693161" y="117124"/>
                </a:lnTo>
                <a:lnTo>
                  <a:pt x="1660579" y="87891"/>
                </a:lnTo>
                <a:lnTo>
                  <a:pt x="1624956" y="62314"/>
                </a:lnTo>
                <a:lnTo>
                  <a:pt x="1586598" y="40699"/>
                </a:lnTo>
                <a:lnTo>
                  <a:pt x="1545812" y="23353"/>
                </a:lnTo>
                <a:lnTo>
                  <a:pt x="1502905" y="10584"/>
                </a:lnTo>
                <a:lnTo>
                  <a:pt x="1458184" y="2697"/>
                </a:lnTo>
                <a:lnTo>
                  <a:pt x="1411957" y="0"/>
                </a:lnTo>
                <a:close/>
              </a:path>
            </a:pathLst>
          </a:custGeom>
          <a:solidFill>
            <a:srgbClr val="005AA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41"/>
          <p:cNvSpPr/>
          <p:nvPr/>
        </p:nvSpPr>
        <p:spPr>
          <a:xfrm>
            <a:off x="5742840" y="3593379"/>
            <a:ext cx="617259" cy="586068"/>
          </a:xfrm>
          <a:custGeom>
            <a:avLst/>
            <a:gdLst/>
            <a:ahLst/>
            <a:cxnLst/>
            <a:rect l="l" t="t" r="r" b="b"/>
            <a:pathLst>
              <a:path w="1017905" h="966470">
                <a:moveTo>
                  <a:pt x="508686" y="0"/>
                </a:moveTo>
                <a:lnTo>
                  <a:pt x="456937" y="2475"/>
                </a:lnTo>
                <a:lnTo>
                  <a:pt x="406661" y="9740"/>
                </a:lnTo>
                <a:lnTo>
                  <a:pt x="358113" y="21554"/>
                </a:lnTo>
                <a:lnTo>
                  <a:pt x="311550" y="37675"/>
                </a:lnTo>
                <a:lnTo>
                  <a:pt x="267227" y="57863"/>
                </a:lnTo>
                <a:lnTo>
                  <a:pt x="225400" y="81876"/>
                </a:lnTo>
                <a:lnTo>
                  <a:pt x="186325" y="109474"/>
                </a:lnTo>
                <a:lnTo>
                  <a:pt x="150257" y="140414"/>
                </a:lnTo>
                <a:lnTo>
                  <a:pt x="117147" y="174788"/>
                </a:lnTo>
                <a:lnTo>
                  <a:pt x="87614" y="212063"/>
                </a:lnTo>
                <a:lnTo>
                  <a:pt x="61918" y="251996"/>
                </a:lnTo>
                <a:lnTo>
                  <a:pt x="40315" y="294343"/>
                </a:lnTo>
                <a:lnTo>
                  <a:pt x="23064" y="338859"/>
                </a:lnTo>
                <a:lnTo>
                  <a:pt x="10422" y="385302"/>
                </a:lnTo>
                <a:lnTo>
                  <a:pt x="2648" y="433427"/>
                </a:lnTo>
                <a:lnTo>
                  <a:pt x="0" y="482990"/>
                </a:lnTo>
                <a:lnTo>
                  <a:pt x="2648" y="532550"/>
                </a:lnTo>
                <a:lnTo>
                  <a:pt x="10422" y="580672"/>
                </a:lnTo>
                <a:lnTo>
                  <a:pt x="23064" y="627114"/>
                </a:lnTo>
                <a:lnTo>
                  <a:pt x="40315" y="671630"/>
                </a:lnTo>
                <a:lnTo>
                  <a:pt x="61918" y="713977"/>
                </a:lnTo>
                <a:lnTo>
                  <a:pt x="87614" y="753911"/>
                </a:lnTo>
                <a:lnTo>
                  <a:pt x="117147" y="791189"/>
                </a:lnTo>
                <a:lnTo>
                  <a:pt x="150257" y="825566"/>
                </a:lnTo>
                <a:lnTo>
                  <a:pt x="186325" y="856507"/>
                </a:lnTo>
                <a:lnTo>
                  <a:pt x="225400" y="884104"/>
                </a:lnTo>
                <a:lnTo>
                  <a:pt x="267227" y="908117"/>
                </a:lnTo>
                <a:lnTo>
                  <a:pt x="311550" y="928305"/>
                </a:lnTo>
                <a:lnTo>
                  <a:pt x="358113" y="944426"/>
                </a:lnTo>
                <a:lnTo>
                  <a:pt x="406661" y="956240"/>
                </a:lnTo>
                <a:lnTo>
                  <a:pt x="456937" y="963505"/>
                </a:lnTo>
                <a:lnTo>
                  <a:pt x="508686" y="965981"/>
                </a:lnTo>
                <a:lnTo>
                  <a:pt x="531673" y="965484"/>
                </a:lnTo>
                <a:lnTo>
                  <a:pt x="577158" y="961572"/>
                </a:lnTo>
                <a:lnTo>
                  <a:pt x="622103" y="953837"/>
                </a:lnTo>
                <a:lnTo>
                  <a:pt x="665982" y="942333"/>
                </a:lnTo>
                <a:lnTo>
                  <a:pt x="705767" y="924226"/>
                </a:lnTo>
                <a:lnTo>
                  <a:pt x="723353" y="887476"/>
                </a:lnTo>
                <a:lnTo>
                  <a:pt x="720355" y="866193"/>
                </a:lnTo>
                <a:lnTo>
                  <a:pt x="715174" y="857513"/>
                </a:lnTo>
                <a:lnTo>
                  <a:pt x="508686" y="857513"/>
                </a:lnTo>
                <a:lnTo>
                  <a:pt x="454031" y="854061"/>
                </a:lnTo>
                <a:lnTo>
                  <a:pt x="401650" y="844006"/>
                </a:lnTo>
                <a:lnTo>
                  <a:pt x="352019" y="827798"/>
                </a:lnTo>
                <a:lnTo>
                  <a:pt x="305616" y="805887"/>
                </a:lnTo>
                <a:lnTo>
                  <a:pt x="262917" y="778725"/>
                </a:lnTo>
                <a:lnTo>
                  <a:pt x="224401" y="746762"/>
                </a:lnTo>
                <a:lnTo>
                  <a:pt x="190941" y="710902"/>
                </a:lnTo>
                <a:lnTo>
                  <a:pt x="162505" y="671208"/>
                </a:lnTo>
                <a:lnTo>
                  <a:pt x="139567" y="628124"/>
                </a:lnTo>
                <a:lnTo>
                  <a:pt x="122598" y="582097"/>
                </a:lnTo>
                <a:lnTo>
                  <a:pt x="112071" y="533571"/>
                </a:lnTo>
                <a:lnTo>
                  <a:pt x="108457" y="482990"/>
                </a:lnTo>
                <a:lnTo>
                  <a:pt x="112071" y="432405"/>
                </a:lnTo>
                <a:lnTo>
                  <a:pt x="122598" y="383876"/>
                </a:lnTo>
                <a:lnTo>
                  <a:pt x="139567" y="337848"/>
                </a:lnTo>
                <a:lnTo>
                  <a:pt x="162505" y="294765"/>
                </a:lnTo>
                <a:lnTo>
                  <a:pt x="190941" y="255074"/>
                </a:lnTo>
                <a:lnTo>
                  <a:pt x="224401" y="219218"/>
                </a:lnTo>
                <a:lnTo>
                  <a:pt x="262917" y="187251"/>
                </a:lnTo>
                <a:lnTo>
                  <a:pt x="305616" y="160088"/>
                </a:lnTo>
                <a:lnTo>
                  <a:pt x="352019" y="138179"/>
                </a:lnTo>
                <a:lnTo>
                  <a:pt x="401650" y="121972"/>
                </a:lnTo>
                <a:lnTo>
                  <a:pt x="454031" y="111919"/>
                </a:lnTo>
                <a:lnTo>
                  <a:pt x="508686" y="108467"/>
                </a:lnTo>
                <a:lnTo>
                  <a:pt x="829608" y="108467"/>
                </a:lnTo>
                <a:lnTo>
                  <a:pt x="791956" y="81876"/>
                </a:lnTo>
                <a:lnTo>
                  <a:pt x="750129" y="57863"/>
                </a:lnTo>
                <a:lnTo>
                  <a:pt x="705808" y="37675"/>
                </a:lnTo>
                <a:lnTo>
                  <a:pt x="659247" y="21554"/>
                </a:lnTo>
                <a:lnTo>
                  <a:pt x="610703" y="9740"/>
                </a:lnTo>
                <a:lnTo>
                  <a:pt x="560431" y="2475"/>
                </a:lnTo>
                <a:lnTo>
                  <a:pt x="508686" y="0"/>
                </a:lnTo>
                <a:close/>
              </a:path>
              <a:path w="1017905" h="966470">
                <a:moveTo>
                  <a:pt x="672588" y="830140"/>
                </a:moveTo>
                <a:lnTo>
                  <a:pt x="651299" y="833136"/>
                </a:lnTo>
                <a:lnTo>
                  <a:pt x="634320" y="838782"/>
                </a:lnTo>
                <a:lnTo>
                  <a:pt x="616992" y="843724"/>
                </a:lnTo>
                <a:lnTo>
                  <a:pt x="563724" y="854063"/>
                </a:lnTo>
                <a:lnTo>
                  <a:pt x="508686" y="857513"/>
                </a:lnTo>
                <a:lnTo>
                  <a:pt x="715174" y="857513"/>
                </a:lnTo>
                <a:lnTo>
                  <a:pt x="709338" y="847733"/>
                </a:lnTo>
                <a:lnTo>
                  <a:pt x="692675" y="835360"/>
                </a:lnTo>
                <a:lnTo>
                  <a:pt x="672588" y="830140"/>
                </a:lnTo>
                <a:close/>
              </a:path>
              <a:path w="1017905" h="966470">
                <a:moveTo>
                  <a:pt x="829608" y="108467"/>
                </a:moveTo>
                <a:lnTo>
                  <a:pt x="508686" y="108467"/>
                </a:lnTo>
                <a:lnTo>
                  <a:pt x="563336" y="111919"/>
                </a:lnTo>
                <a:lnTo>
                  <a:pt x="615714" y="121974"/>
                </a:lnTo>
                <a:lnTo>
                  <a:pt x="665343" y="138182"/>
                </a:lnTo>
                <a:lnTo>
                  <a:pt x="711746" y="160093"/>
                </a:lnTo>
                <a:lnTo>
                  <a:pt x="754444" y="187255"/>
                </a:lnTo>
                <a:lnTo>
                  <a:pt x="792960" y="219218"/>
                </a:lnTo>
                <a:lnTo>
                  <a:pt x="826420" y="255074"/>
                </a:lnTo>
                <a:lnTo>
                  <a:pt x="854855" y="294768"/>
                </a:lnTo>
                <a:lnTo>
                  <a:pt x="877793" y="337852"/>
                </a:lnTo>
                <a:lnTo>
                  <a:pt x="894762" y="383881"/>
                </a:lnTo>
                <a:lnTo>
                  <a:pt x="905289" y="432405"/>
                </a:lnTo>
                <a:lnTo>
                  <a:pt x="908904" y="482990"/>
                </a:lnTo>
                <a:lnTo>
                  <a:pt x="908070" y="507631"/>
                </a:lnTo>
                <a:lnTo>
                  <a:pt x="901553" y="555287"/>
                </a:lnTo>
                <a:lnTo>
                  <a:pt x="888598" y="601404"/>
                </a:lnTo>
                <a:lnTo>
                  <a:pt x="869220" y="645921"/>
                </a:lnTo>
                <a:lnTo>
                  <a:pt x="857335" y="667121"/>
                </a:lnTo>
                <a:lnTo>
                  <a:pt x="850101" y="687371"/>
                </a:lnTo>
                <a:lnTo>
                  <a:pt x="851157" y="708110"/>
                </a:lnTo>
                <a:lnTo>
                  <a:pt x="859909" y="726943"/>
                </a:lnTo>
                <a:lnTo>
                  <a:pt x="875763" y="741474"/>
                </a:lnTo>
                <a:lnTo>
                  <a:pt x="896020" y="748712"/>
                </a:lnTo>
                <a:lnTo>
                  <a:pt x="916762" y="747655"/>
                </a:lnTo>
                <a:lnTo>
                  <a:pt x="950128" y="723035"/>
                </a:lnTo>
                <a:lnTo>
                  <a:pt x="979003" y="667121"/>
                </a:lnTo>
                <a:lnTo>
                  <a:pt x="1000199" y="607437"/>
                </a:lnTo>
                <a:lnTo>
                  <a:pt x="1012987" y="546246"/>
                </a:lnTo>
                <a:lnTo>
                  <a:pt x="1017372" y="482990"/>
                </a:lnTo>
                <a:lnTo>
                  <a:pt x="1014723" y="433427"/>
                </a:lnTo>
                <a:lnTo>
                  <a:pt x="1006947" y="385302"/>
                </a:lnTo>
                <a:lnTo>
                  <a:pt x="994304" y="338859"/>
                </a:lnTo>
                <a:lnTo>
                  <a:pt x="977051" y="294343"/>
                </a:lnTo>
                <a:lnTo>
                  <a:pt x="955446" y="251996"/>
                </a:lnTo>
                <a:lnTo>
                  <a:pt x="929748" y="212063"/>
                </a:lnTo>
                <a:lnTo>
                  <a:pt x="900215" y="174788"/>
                </a:lnTo>
                <a:lnTo>
                  <a:pt x="867104" y="140414"/>
                </a:lnTo>
                <a:lnTo>
                  <a:pt x="831033" y="109474"/>
                </a:lnTo>
                <a:lnTo>
                  <a:pt x="829608" y="108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42"/>
          <p:cNvSpPr/>
          <p:nvPr/>
        </p:nvSpPr>
        <p:spPr>
          <a:xfrm>
            <a:off x="5864544" y="3708198"/>
            <a:ext cx="351179" cy="356185"/>
          </a:xfrm>
          <a:custGeom>
            <a:avLst/>
            <a:gdLst/>
            <a:ahLst/>
            <a:cxnLst/>
            <a:rect l="l" t="t" r="r" b="b"/>
            <a:pathLst>
              <a:path w="579119" h="587375">
                <a:moveTo>
                  <a:pt x="289310" y="0"/>
                </a:moveTo>
                <a:lnTo>
                  <a:pt x="242352" y="3863"/>
                </a:lnTo>
                <a:lnTo>
                  <a:pt x="197798" y="15049"/>
                </a:lnTo>
                <a:lnTo>
                  <a:pt x="156245" y="32946"/>
                </a:lnTo>
                <a:lnTo>
                  <a:pt x="118291" y="56945"/>
                </a:lnTo>
                <a:lnTo>
                  <a:pt x="84531" y="86437"/>
                </a:lnTo>
                <a:lnTo>
                  <a:pt x="55684" y="120660"/>
                </a:lnTo>
                <a:lnTo>
                  <a:pt x="32213" y="159096"/>
                </a:lnTo>
                <a:lnTo>
                  <a:pt x="14713" y="201140"/>
                </a:lnTo>
                <a:lnTo>
                  <a:pt x="3777" y="246188"/>
                </a:lnTo>
                <a:lnTo>
                  <a:pt x="0" y="293635"/>
                </a:lnTo>
                <a:lnTo>
                  <a:pt x="3777" y="341083"/>
                </a:lnTo>
                <a:lnTo>
                  <a:pt x="14713" y="386136"/>
                </a:lnTo>
                <a:lnTo>
                  <a:pt x="32213" y="428184"/>
                </a:lnTo>
                <a:lnTo>
                  <a:pt x="55684" y="466623"/>
                </a:lnTo>
                <a:lnTo>
                  <a:pt x="84531" y="500843"/>
                </a:lnTo>
                <a:lnTo>
                  <a:pt x="118291" y="530337"/>
                </a:lnTo>
                <a:lnTo>
                  <a:pt x="156245" y="554335"/>
                </a:lnTo>
                <a:lnTo>
                  <a:pt x="197798" y="572227"/>
                </a:lnTo>
                <a:lnTo>
                  <a:pt x="242352" y="583408"/>
                </a:lnTo>
                <a:lnTo>
                  <a:pt x="289310" y="587270"/>
                </a:lnTo>
                <a:lnTo>
                  <a:pt x="336268" y="583408"/>
                </a:lnTo>
                <a:lnTo>
                  <a:pt x="380822" y="572227"/>
                </a:lnTo>
                <a:lnTo>
                  <a:pt x="422375" y="554335"/>
                </a:lnTo>
                <a:lnTo>
                  <a:pt x="460330" y="530337"/>
                </a:lnTo>
                <a:lnTo>
                  <a:pt x="494089" y="500843"/>
                </a:lnTo>
                <a:lnTo>
                  <a:pt x="512670" y="478802"/>
                </a:lnTo>
                <a:lnTo>
                  <a:pt x="289310" y="478802"/>
                </a:lnTo>
                <a:lnTo>
                  <a:pt x="252902" y="475071"/>
                </a:lnTo>
                <a:lnTo>
                  <a:pt x="188340" y="447434"/>
                </a:lnTo>
                <a:lnTo>
                  <a:pt x="139473" y="397601"/>
                </a:lnTo>
                <a:lnTo>
                  <a:pt x="112156" y="331172"/>
                </a:lnTo>
                <a:lnTo>
                  <a:pt x="108467" y="293635"/>
                </a:lnTo>
                <a:lnTo>
                  <a:pt x="112156" y="256103"/>
                </a:lnTo>
                <a:lnTo>
                  <a:pt x="139473" y="189678"/>
                </a:lnTo>
                <a:lnTo>
                  <a:pt x="188340" y="139849"/>
                </a:lnTo>
                <a:lnTo>
                  <a:pt x="252902" y="112202"/>
                </a:lnTo>
                <a:lnTo>
                  <a:pt x="289310" y="108467"/>
                </a:lnTo>
                <a:lnTo>
                  <a:pt x="512659" y="108467"/>
                </a:lnTo>
                <a:lnTo>
                  <a:pt x="494089" y="86437"/>
                </a:lnTo>
                <a:lnTo>
                  <a:pt x="460330" y="56945"/>
                </a:lnTo>
                <a:lnTo>
                  <a:pt x="422375" y="32946"/>
                </a:lnTo>
                <a:lnTo>
                  <a:pt x="380822" y="15049"/>
                </a:lnTo>
                <a:lnTo>
                  <a:pt x="336268" y="3863"/>
                </a:lnTo>
                <a:lnTo>
                  <a:pt x="289310" y="0"/>
                </a:lnTo>
                <a:close/>
              </a:path>
              <a:path w="579119" h="587375">
                <a:moveTo>
                  <a:pt x="512659" y="108467"/>
                </a:moveTo>
                <a:lnTo>
                  <a:pt x="289310" y="108467"/>
                </a:lnTo>
                <a:lnTo>
                  <a:pt x="325718" y="112202"/>
                </a:lnTo>
                <a:lnTo>
                  <a:pt x="359617" y="122909"/>
                </a:lnTo>
                <a:lnTo>
                  <a:pt x="416982" y="162277"/>
                </a:lnTo>
                <a:lnTo>
                  <a:pt x="455885" y="221202"/>
                </a:lnTo>
                <a:lnTo>
                  <a:pt x="470153" y="293635"/>
                </a:lnTo>
                <a:lnTo>
                  <a:pt x="466464" y="331172"/>
                </a:lnTo>
                <a:lnTo>
                  <a:pt x="439147" y="397601"/>
                </a:lnTo>
                <a:lnTo>
                  <a:pt x="390280" y="447434"/>
                </a:lnTo>
                <a:lnTo>
                  <a:pt x="325718" y="475071"/>
                </a:lnTo>
                <a:lnTo>
                  <a:pt x="289310" y="478802"/>
                </a:lnTo>
                <a:lnTo>
                  <a:pt x="512670" y="478802"/>
                </a:lnTo>
                <a:lnTo>
                  <a:pt x="546407" y="428184"/>
                </a:lnTo>
                <a:lnTo>
                  <a:pt x="563907" y="386136"/>
                </a:lnTo>
                <a:lnTo>
                  <a:pt x="574843" y="341083"/>
                </a:lnTo>
                <a:lnTo>
                  <a:pt x="578621" y="293635"/>
                </a:lnTo>
                <a:lnTo>
                  <a:pt x="574843" y="246188"/>
                </a:lnTo>
                <a:lnTo>
                  <a:pt x="563907" y="201140"/>
                </a:lnTo>
                <a:lnTo>
                  <a:pt x="546407" y="159096"/>
                </a:lnTo>
                <a:lnTo>
                  <a:pt x="522936" y="120660"/>
                </a:lnTo>
                <a:lnTo>
                  <a:pt x="512659" y="108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/>
          <p:nvPr/>
        </p:nvSpPr>
        <p:spPr>
          <a:xfrm>
            <a:off x="6149648" y="3734453"/>
            <a:ext cx="174049" cy="358880"/>
          </a:xfrm>
          <a:custGeom>
            <a:avLst/>
            <a:gdLst/>
            <a:ahLst/>
            <a:cxnLst/>
            <a:rect l="l" t="t" r="r" b="b"/>
            <a:pathLst>
              <a:path w="287019" h="591820">
                <a:moveTo>
                  <a:pt x="54228" y="0"/>
                </a:moveTo>
                <a:lnTo>
                  <a:pt x="33121" y="4261"/>
                </a:lnTo>
                <a:lnTo>
                  <a:pt x="15884" y="15884"/>
                </a:lnTo>
                <a:lnTo>
                  <a:pt x="4261" y="33121"/>
                </a:lnTo>
                <a:lnTo>
                  <a:pt x="0" y="54228"/>
                </a:lnTo>
                <a:lnTo>
                  <a:pt x="0" y="458006"/>
                </a:lnTo>
                <a:lnTo>
                  <a:pt x="7811" y="510759"/>
                </a:lnTo>
                <a:lnTo>
                  <a:pt x="29287" y="550506"/>
                </a:lnTo>
                <a:lnTo>
                  <a:pt x="60440" y="576737"/>
                </a:lnTo>
                <a:lnTo>
                  <a:pt x="98269" y="589688"/>
                </a:lnTo>
                <a:lnTo>
                  <a:pt x="116020" y="591281"/>
                </a:lnTo>
                <a:lnTo>
                  <a:pt x="134209" y="590436"/>
                </a:lnTo>
                <a:lnTo>
                  <a:pt x="201070" y="567593"/>
                </a:lnTo>
                <a:lnTo>
                  <a:pt x="256382" y="521620"/>
                </a:lnTo>
                <a:lnTo>
                  <a:pt x="279059" y="490613"/>
                </a:lnTo>
                <a:lnTo>
                  <a:pt x="281569" y="483702"/>
                </a:lnTo>
                <a:lnTo>
                  <a:pt x="120457" y="483702"/>
                </a:lnTo>
                <a:lnTo>
                  <a:pt x="114467" y="482728"/>
                </a:lnTo>
                <a:lnTo>
                  <a:pt x="113598" y="482383"/>
                </a:lnTo>
                <a:lnTo>
                  <a:pt x="110247" y="478289"/>
                </a:lnTo>
                <a:lnTo>
                  <a:pt x="108467" y="470645"/>
                </a:lnTo>
                <a:lnTo>
                  <a:pt x="108467" y="54228"/>
                </a:lnTo>
                <a:lnTo>
                  <a:pt x="104205" y="33121"/>
                </a:lnTo>
                <a:lnTo>
                  <a:pt x="92582" y="15884"/>
                </a:lnTo>
                <a:lnTo>
                  <a:pt x="75341" y="4261"/>
                </a:lnTo>
                <a:lnTo>
                  <a:pt x="54228" y="0"/>
                </a:lnTo>
                <a:close/>
              </a:path>
              <a:path w="287019" h="591820">
                <a:moveTo>
                  <a:pt x="240863" y="408920"/>
                </a:moveTo>
                <a:lnTo>
                  <a:pt x="220146" y="409859"/>
                </a:lnTo>
                <a:lnTo>
                  <a:pt x="201292" y="418497"/>
                </a:lnTo>
                <a:lnTo>
                  <a:pt x="186695" y="434259"/>
                </a:lnTo>
                <a:lnTo>
                  <a:pt x="175253" y="450128"/>
                </a:lnTo>
                <a:lnTo>
                  <a:pt x="162279" y="463178"/>
                </a:lnTo>
                <a:lnTo>
                  <a:pt x="148371" y="473210"/>
                </a:lnTo>
                <a:lnTo>
                  <a:pt x="134132" y="480027"/>
                </a:lnTo>
                <a:lnTo>
                  <a:pt x="126854" y="482665"/>
                </a:lnTo>
                <a:lnTo>
                  <a:pt x="120457" y="483702"/>
                </a:lnTo>
                <a:lnTo>
                  <a:pt x="281569" y="483702"/>
                </a:lnTo>
                <a:lnTo>
                  <a:pt x="286392" y="470421"/>
                </a:lnTo>
                <a:lnTo>
                  <a:pt x="285450" y="449702"/>
                </a:lnTo>
                <a:lnTo>
                  <a:pt x="276811" y="430850"/>
                </a:lnTo>
                <a:lnTo>
                  <a:pt x="261049" y="416259"/>
                </a:lnTo>
                <a:lnTo>
                  <a:pt x="240863" y="4089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44"/>
          <p:cNvSpPr/>
          <p:nvPr/>
        </p:nvSpPr>
        <p:spPr>
          <a:xfrm>
            <a:off x="5502426" y="2058505"/>
            <a:ext cx="1097434" cy="1097819"/>
          </a:xfrm>
          <a:custGeom>
            <a:avLst/>
            <a:gdLst/>
            <a:ahLst/>
            <a:cxnLst/>
            <a:rect l="l" t="t" r="r" b="b"/>
            <a:pathLst>
              <a:path w="1809750" h="1810385">
                <a:moveTo>
                  <a:pt x="1411046" y="0"/>
                </a:moveTo>
                <a:lnTo>
                  <a:pt x="398354" y="0"/>
                </a:lnTo>
                <a:lnTo>
                  <a:pt x="351958" y="2697"/>
                </a:lnTo>
                <a:lnTo>
                  <a:pt x="307117" y="10585"/>
                </a:lnTo>
                <a:lnTo>
                  <a:pt x="264135" y="23357"/>
                </a:lnTo>
                <a:lnTo>
                  <a:pt x="223310" y="40705"/>
                </a:lnTo>
                <a:lnTo>
                  <a:pt x="184945" y="62322"/>
                </a:lnTo>
                <a:lnTo>
                  <a:pt x="149340" y="87902"/>
                </a:lnTo>
                <a:lnTo>
                  <a:pt x="116797" y="117137"/>
                </a:lnTo>
                <a:lnTo>
                  <a:pt x="87616" y="149721"/>
                </a:lnTo>
                <a:lnTo>
                  <a:pt x="62099" y="185346"/>
                </a:lnTo>
                <a:lnTo>
                  <a:pt x="40546" y="223705"/>
                </a:lnTo>
                <a:lnTo>
                  <a:pt x="23258" y="264491"/>
                </a:lnTo>
                <a:lnTo>
                  <a:pt x="10537" y="307398"/>
                </a:lnTo>
                <a:lnTo>
                  <a:pt x="2684" y="352117"/>
                </a:lnTo>
                <a:lnTo>
                  <a:pt x="0" y="398343"/>
                </a:lnTo>
                <a:lnTo>
                  <a:pt x="0" y="1411046"/>
                </a:lnTo>
                <a:lnTo>
                  <a:pt x="2684" y="1457455"/>
                </a:lnTo>
                <a:lnTo>
                  <a:pt x="10537" y="1502332"/>
                </a:lnTo>
                <a:lnTo>
                  <a:pt x="23258" y="1545371"/>
                </a:lnTo>
                <a:lnTo>
                  <a:pt x="40546" y="1586268"/>
                </a:lnTo>
                <a:lnTo>
                  <a:pt x="62099" y="1624717"/>
                </a:lnTo>
                <a:lnTo>
                  <a:pt x="87616" y="1660413"/>
                </a:lnTo>
                <a:lnTo>
                  <a:pt x="116797" y="1693053"/>
                </a:lnTo>
                <a:lnTo>
                  <a:pt x="149340" y="1722329"/>
                </a:lnTo>
                <a:lnTo>
                  <a:pt x="184945" y="1747939"/>
                </a:lnTo>
                <a:lnTo>
                  <a:pt x="223310" y="1769576"/>
                </a:lnTo>
                <a:lnTo>
                  <a:pt x="264135" y="1786935"/>
                </a:lnTo>
                <a:lnTo>
                  <a:pt x="307117" y="1799713"/>
                </a:lnTo>
                <a:lnTo>
                  <a:pt x="351958" y="1807603"/>
                </a:lnTo>
                <a:lnTo>
                  <a:pt x="398354" y="1810300"/>
                </a:lnTo>
                <a:lnTo>
                  <a:pt x="1411046" y="1810300"/>
                </a:lnTo>
                <a:lnTo>
                  <a:pt x="1457271" y="1807603"/>
                </a:lnTo>
                <a:lnTo>
                  <a:pt x="1501991" y="1799713"/>
                </a:lnTo>
                <a:lnTo>
                  <a:pt x="1544898" y="1786935"/>
                </a:lnTo>
                <a:lnTo>
                  <a:pt x="1585684" y="1769576"/>
                </a:lnTo>
                <a:lnTo>
                  <a:pt x="1624043" y="1747939"/>
                </a:lnTo>
                <a:lnTo>
                  <a:pt x="1659668" y="1722329"/>
                </a:lnTo>
                <a:lnTo>
                  <a:pt x="1692252" y="1693053"/>
                </a:lnTo>
                <a:lnTo>
                  <a:pt x="1721487" y="1660413"/>
                </a:lnTo>
                <a:lnTo>
                  <a:pt x="1747067" y="1624717"/>
                </a:lnTo>
                <a:lnTo>
                  <a:pt x="1768684" y="1586268"/>
                </a:lnTo>
                <a:lnTo>
                  <a:pt x="1786032" y="1545371"/>
                </a:lnTo>
                <a:lnTo>
                  <a:pt x="1798804" y="1502332"/>
                </a:lnTo>
                <a:lnTo>
                  <a:pt x="1806692" y="1457455"/>
                </a:lnTo>
                <a:lnTo>
                  <a:pt x="1809389" y="1411046"/>
                </a:lnTo>
                <a:lnTo>
                  <a:pt x="1809389" y="398343"/>
                </a:lnTo>
                <a:lnTo>
                  <a:pt x="1806692" y="352117"/>
                </a:lnTo>
                <a:lnTo>
                  <a:pt x="1798804" y="307398"/>
                </a:lnTo>
                <a:lnTo>
                  <a:pt x="1786032" y="264491"/>
                </a:lnTo>
                <a:lnTo>
                  <a:pt x="1768684" y="223705"/>
                </a:lnTo>
                <a:lnTo>
                  <a:pt x="1747067" y="185346"/>
                </a:lnTo>
                <a:lnTo>
                  <a:pt x="1721487" y="149721"/>
                </a:lnTo>
                <a:lnTo>
                  <a:pt x="1692252" y="117137"/>
                </a:lnTo>
                <a:lnTo>
                  <a:pt x="1659668" y="87902"/>
                </a:lnTo>
                <a:lnTo>
                  <a:pt x="1624043" y="62322"/>
                </a:lnTo>
                <a:lnTo>
                  <a:pt x="1585684" y="40705"/>
                </a:lnTo>
                <a:lnTo>
                  <a:pt x="1544898" y="23357"/>
                </a:lnTo>
                <a:lnTo>
                  <a:pt x="1501991" y="10585"/>
                </a:lnTo>
                <a:lnTo>
                  <a:pt x="1457271" y="2697"/>
                </a:lnTo>
                <a:lnTo>
                  <a:pt x="1411046" y="0"/>
                </a:lnTo>
                <a:close/>
              </a:path>
            </a:pathLst>
          </a:custGeom>
          <a:solidFill>
            <a:srgbClr val="00B3F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5" name="object 45"/>
          <p:cNvSpPr/>
          <p:nvPr/>
        </p:nvSpPr>
        <p:spPr>
          <a:xfrm>
            <a:off x="5748910" y="2345295"/>
            <a:ext cx="604551" cy="524073"/>
          </a:xfrm>
          <a:custGeom>
            <a:avLst/>
            <a:gdLst/>
            <a:ahLst/>
            <a:cxnLst/>
            <a:rect l="l" t="t" r="r" b="b"/>
            <a:pathLst>
              <a:path w="996950" h="864235">
                <a:moveTo>
                  <a:pt x="0" y="764615"/>
                </a:moveTo>
                <a:lnTo>
                  <a:pt x="49467" y="793588"/>
                </a:lnTo>
                <a:lnTo>
                  <a:pt x="98567" y="817250"/>
                </a:lnTo>
                <a:lnTo>
                  <a:pt x="147182" y="835838"/>
                </a:lnTo>
                <a:lnTo>
                  <a:pt x="195197" y="849590"/>
                </a:lnTo>
                <a:lnTo>
                  <a:pt x="242493" y="858743"/>
                </a:lnTo>
                <a:lnTo>
                  <a:pt x="288955" y="863533"/>
                </a:lnTo>
                <a:lnTo>
                  <a:pt x="334466" y="864199"/>
                </a:lnTo>
                <a:lnTo>
                  <a:pt x="378910" y="860978"/>
                </a:lnTo>
                <a:lnTo>
                  <a:pt x="422170" y="854106"/>
                </a:lnTo>
                <a:lnTo>
                  <a:pt x="464129" y="843821"/>
                </a:lnTo>
                <a:lnTo>
                  <a:pt x="504670" y="830360"/>
                </a:lnTo>
                <a:lnTo>
                  <a:pt x="543678" y="813961"/>
                </a:lnTo>
                <a:lnTo>
                  <a:pt x="581035" y="794860"/>
                </a:lnTo>
                <a:lnTo>
                  <a:pt x="616625" y="773296"/>
                </a:lnTo>
                <a:lnTo>
                  <a:pt x="626126" y="766590"/>
                </a:lnTo>
                <a:lnTo>
                  <a:pt x="46295" y="766590"/>
                </a:lnTo>
                <a:lnTo>
                  <a:pt x="0" y="764615"/>
                </a:lnTo>
                <a:close/>
              </a:path>
              <a:path w="996950" h="864235">
                <a:moveTo>
                  <a:pt x="107274" y="522675"/>
                </a:moveTo>
                <a:lnTo>
                  <a:pt x="128872" y="571935"/>
                </a:lnTo>
                <a:lnTo>
                  <a:pt x="158748" y="611878"/>
                </a:lnTo>
                <a:lnTo>
                  <a:pt x="197226" y="642141"/>
                </a:lnTo>
                <a:lnTo>
                  <a:pt x="244629" y="662362"/>
                </a:lnTo>
                <a:lnTo>
                  <a:pt x="301278" y="672178"/>
                </a:lnTo>
                <a:lnTo>
                  <a:pt x="261695" y="701502"/>
                </a:lnTo>
                <a:lnTo>
                  <a:pt x="220892" y="725140"/>
                </a:lnTo>
                <a:lnTo>
                  <a:pt x="178911" y="743280"/>
                </a:lnTo>
                <a:lnTo>
                  <a:pt x="135791" y="756110"/>
                </a:lnTo>
                <a:lnTo>
                  <a:pt x="91572" y="763817"/>
                </a:lnTo>
                <a:lnTo>
                  <a:pt x="46295" y="766590"/>
                </a:lnTo>
                <a:lnTo>
                  <a:pt x="626126" y="766590"/>
                </a:lnTo>
                <a:lnTo>
                  <a:pt x="682038" y="723723"/>
                </a:lnTo>
                <a:lnTo>
                  <a:pt x="711627" y="696190"/>
                </a:lnTo>
                <a:lnTo>
                  <a:pt x="738982" y="667141"/>
                </a:lnTo>
                <a:lnTo>
                  <a:pt x="773514" y="624562"/>
                </a:lnTo>
                <a:lnTo>
                  <a:pt x="804307" y="579704"/>
                </a:lnTo>
                <a:lnTo>
                  <a:pt x="831258" y="533118"/>
                </a:lnTo>
                <a:lnTo>
                  <a:pt x="835126" y="525086"/>
                </a:lnTo>
                <a:lnTo>
                  <a:pt x="131177" y="525086"/>
                </a:lnTo>
                <a:lnTo>
                  <a:pt x="107274" y="522675"/>
                </a:lnTo>
                <a:close/>
              </a:path>
              <a:path w="996950" h="864235">
                <a:moveTo>
                  <a:pt x="31957" y="298996"/>
                </a:moveTo>
                <a:lnTo>
                  <a:pt x="39044" y="348272"/>
                </a:lnTo>
                <a:lnTo>
                  <a:pt x="53247" y="392944"/>
                </a:lnTo>
                <a:lnTo>
                  <a:pt x="75321" y="432522"/>
                </a:lnTo>
                <a:lnTo>
                  <a:pt x="106018" y="466520"/>
                </a:lnTo>
                <a:lnTo>
                  <a:pt x="146092" y="494450"/>
                </a:lnTo>
                <a:lnTo>
                  <a:pt x="196297" y="515827"/>
                </a:lnTo>
                <a:lnTo>
                  <a:pt x="175816" y="521980"/>
                </a:lnTo>
                <a:lnTo>
                  <a:pt x="154067" y="524960"/>
                </a:lnTo>
                <a:lnTo>
                  <a:pt x="131177" y="525086"/>
                </a:lnTo>
                <a:lnTo>
                  <a:pt x="835126" y="525086"/>
                </a:lnTo>
                <a:lnTo>
                  <a:pt x="854261" y="485354"/>
                </a:lnTo>
                <a:lnTo>
                  <a:pt x="873214" y="436960"/>
                </a:lnTo>
                <a:lnTo>
                  <a:pt x="888011" y="388487"/>
                </a:lnTo>
                <a:lnTo>
                  <a:pt x="898549" y="340485"/>
                </a:lnTo>
                <a:lnTo>
                  <a:pt x="900401" y="326387"/>
                </a:lnTo>
                <a:lnTo>
                  <a:pt x="124394" y="326387"/>
                </a:lnTo>
                <a:lnTo>
                  <a:pt x="99462" y="325016"/>
                </a:lnTo>
                <a:lnTo>
                  <a:pt x="75894" y="319543"/>
                </a:lnTo>
                <a:lnTo>
                  <a:pt x="53466" y="310645"/>
                </a:lnTo>
                <a:lnTo>
                  <a:pt x="31957" y="298996"/>
                </a:lnTo>
                <a:close/>
              </a:path>
              <a:path w="996950" h="864235">
                <a:moveTo>
                  <a:pt x="60490" y="29674"/>
                </a:moveTo>
                <a:lnTo>
                  <a:pt x="45051" y="75884"/>
                </a:lnTo>
                <a:lnTo>
                  <a:pt x="37422" y="120817"/>
                </a:lnTo>
                <a:lnTo>
                  <a:pt x="37804" y="164628"/>
                </a:lnTo>
                <a:lnTo>
                  <a:pt x="46464" y="207089"/>
                </a:lnTo>
                <a:lnTo>
                  <a:pt x="63627" y="248226"/>
                </a:lnTo>
                <a:lnTo>
                  <a:pt x="89525" y="288005"/>
                </a:lnTo>
                <a:lnTo>
                  <a:pt x="124394" y="326387"/>
                </a:lnTo>
                <a:lnTo>
                  <a:pt x="900401" y="326387"/>
                </a:lnTo>
                <a:lnTo>
                  <a:pt x="904723" y="293503"/>
                </a:lnTo>
                <a:lnTo>
                  <a:pt x="905760" y="265908"/>
                </a:lnTo>
                <a:lnTo>
                  <a:pt x="489587" y="265908"/>
                </a:lnTo>
                <a:lnTo>
                  <a:pt x="432521" y="256867"/>
                </a:lnTo>
                <a:lnTo>
                  <a:pt x="378866" y="244312"/>
                </a:lnTo>
                <a:lnTo>
                  <a:pt x="328523" y="228346"/>
                </a:lnTo>
                <a:lnTo>
                  <a:pt x="281393" y="209071"/>
                </a:lnTo>
                <a:lnTo>
                  <a:pt x="237374" y="186589"/>
                </a:lnTo>
                <a:lnTo>
                  <a:pt x="196369" y="161004"/>
                </a:lnTo>
                <a:lnTo>
                  <a:pt x="158278" y="132418"/>
                </a:lnTo>
                <a:lnTo>
                  <a:pt x="123000" y="100932"/>
                </a:lnTo>
                <a:lnTo>
                  <a:pt x="90438" y="66650"/>
                </a:lnTo>
                <a:lnTo>
                  <a:pt x="60490" y="29674"/>
                </a:lnTo>
                <a:close/>
              </a:path>
              <a:path w="996950" h="864235">
                <a:moveTo>
                  <a:pt x="682450" y="0"/>
                </a:moveTo>
                <a:lnTo>
                  <a:pt x="556827" y="4431"/>
                </a:lnTo>
                <a:lnTo>
                  <a:pt x="494863" y="33607"/>
                </a:lnTo>
                <a:lnTo>
                  <a:pt x="478476" y="112456"/>
                </a:lnTo>
                <a:lnTo>
                  <a:pt x="489587" y="265908"/>
                </a:lnTo>
                <a:lnTo>
                  <a:pt x="905760" y="265908"/>
                </a:lnTo>
                <a:lnTo>
                  <a:pt x="906429" y="248092"/>
                </a:lnTo>
                <a:lnTo>
                  <a:pt x="903564" y="204800"/>
                </a:lnTo>
                <a:lnTo>
                  <a:pt x="934370" y="184443"/>
                </a:lnTo>
                <a:lnTo>
                  <a:pt x="960423" y="160339"/>
                </a:lnTo>
                <a:lnTo>
                  <a:pt x="980078" y="133734"/>
                </a:lnTo>
                <a:lnTo>
                  <a:pt x="891260" y="133734"/>
                </a:lnTo>
                <a:lnTo>
                  <a:pt x="918560" y="110323"/>
                </a:lnTo>
                <a:lnTo>
                  <a:pt x="940905" y="83845"/>
                </a:lnTo>
                <a:lnTo>
                  <a:pt x="948129" y="71118"/>
                </a:lnTo>
                <a:lnTo>
                  <a:pt x="850654" y="71118"/>
                </a:lnTo>
                <a:lnTo>
                  <a:pt x="819575" y="41270"/>
                </a:lnTo>
                <a:lnTo>
                  <a:pt x="781300" y="18863"/>
                </a:lnTo>
                <a:lnTo>
                  <a:pt x="735652" y="4804"/>
                </a:lnTo>
                <a:lnTo>
                  <a:pt x="682450" y="0"/>
                </a:lnTo>
                <a:close/>
              </a:path>
              <a:path w="996950" h="864235">
                <a:moveTo>
                  <a:pt x="996440" y="99441"/>
                </a:moveTo>
                <a:lnTo>
                  <a:pt x="970211" y="111221"/>
                </a:lnTo>
                <a:lnTo>
                  <a:pt x="943937" y="120817"/>
                </a:lnTo>
                <a:lnTo>
                  <a:pt x="917619" y="128297"/>
                </a:lnTo>
                <a:lnTo>
                  <a:pt x="891260" y="133734"/>
                </a:lnTo>
                <a:lnTo>
                  <a:pt x="980078" y="133734"/>
                </a:lnTo>
                <a:lnTo>
                  <a:pt x="981266" y="132126"/>
                </a:lnTo>
                <a:lnTo>
                  <a:pt x="996440" y="99441"/>
                </a:lnTo>
                <a:close/>
              </a:path>
              <a:path w="996950" h="864235">
                <a:moveTo>
                  <a:pt x="968891" y="20543"/>
                </a:moveTo>
                <a:lnTo>
                  <a:pt x="939909" y="37503"/>
                </a:lnTo>
                <a:lnTo>
                  <a:pt x="910535" y="51512"/>
                </a:lnTo>
                <a:lnTo>
                  <a:pt x="880779" y="62681"/>
                </a:lnTo>
                <a:lnTo>
                  <a:pt x="850654" y="71118"/>
                </a:lnTo>
                <a:lnTo>
                  <a:pt x="948129" y="71118"/>
                </a:lnTo>
                <a:lnTo>
                  <a:pt x="957837" y="54014"/>
                </a:lnTo>
                <a:lnTo>
                  <a:pt x="968891" y="205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6" name="object 46"/>
          <p:cNvSpPr/>
          <p:nvPr/>
        </p:nvSpPr>
        <p:spPr>
          <a:xfrm>
            <a:off x="4262287" y="4616262"/>
            <a:ext cx="1097819" cy="1097819"/>
          </a:xfrm>
          <a:custGeom>
            <a:avLst/>
            <a:gdLst/>
            <a:ahLst/>
            <a:cxnLst/>
            <a:rect l="l" t="t" r="r" b="b"/>
            <a:pathLst>
              <a:path w="1810384" h="1810384">
                <a:moveTo>
                  <a:pt x="1411957" y="0"/>
                </a:moveTo>
                <a:lnTo>
                  <a:pt x="398333" y="0"/>
                </a:lnTo>
                <a:lnTo>
                  <a:pt x="352107" y="2697"/>
                </a:lnTo>
                <a:lnTo>
                  <a:pt x="307388" y="10584"/>
                </a:lnTo>
                <a:lnTo>
                  <a:pt x="264482" y="23353"/>
                </a:lnTo>
                <a:lnTo>
                  <a:pt x="223696" y="40699"/>
                </a:lnTo>
                <a:lnTo>
                  <a:pt x="185338" y="62314"/>
                </a:lnTo>
                <a:lnTo>
                  <a:pt x="149714" y="87891"/>
                </a:lnTo>
                <a:lnTo>
                  <a:pt x="117132" y="117124"/>
                </a:lnTo>
                <a:lnTo>
                  <a:pt x="87898" y="149706"/>
                </a:lnTo>
                <a:lnTo>
                  <a:pt x="62319" y="185329"/>
                </a:lnTo>
                <a:lnTo>
                  <a:pt x="40703" y="223687"/>
                </a:lnTo>
                <a:lnTo>
                  <a:pt x="23356" y="264474"/>
                </a:lnTo>
                <a:lnTo>
                  <a:pt x="10585" y="307381"/>
                </a:lnTo>
                <a:lnTo>
                  <a:pt x="2697" y="352103"/>
                </a:lnTo>
                <a:lnTo>
                  <a:pt x="0" y="398333"/>
                </a:lnTo>
                <a:lnTo>
                  <a:pt x="0" y="1411035"/>
                </a:lnTo>
                <a:lnTo>
                  <a:pt x="2697" y="1457441"/>
                </a:lnTo>
                <a:lnTo>
                  <a:pt x="10585" y="1502314"/>
                </a:lnTo>
                <a:lnTo>
                  <a:pt x="23356" y="1545351"/>
                </a:lnTo>
                <a:lnTo>
                  <a:pt x="40703" y="1586246"/>
                </a:lnTo>
                <a:lnTo>
                  <a:pt x="62319" y="1624694"/>
                </a:lnTo>
                <a:lnTo>
                  <a:pt x="87898" y="1660390"/>
                </a:lnTo>
                <a:lnTo>
                  <a:pt x="117132" y="1693029"/>
                </a:lnTo>
                <a:lnTo>
                  <a:pt x="149714" y="1722306"/>
                </a:lnTo>
                <a:lnTo>
                  <a:pt x="185338" y="1747916"/>
                </a:lnTo>
                <a:lnTo>
                  <a:pt x="223696" y="1769553"/>
                </a:lnTo>
                <a:lnTo>
                  <a:pt x="264482" y="1786913"/>
                </a:lnTo>
                <a:lnTo>
                  <a:pt x="307388" y="1799691"/>
                </a:lnTo>
                <a:lnTo>
                  <a:pt x="352107" y="1807582"/>
                </a:lnTo>
                <a:lnTo>
                  <a:pt x="398333" y="1810279"/>
                </a:lnTo>
                <a:lnTo>
                  <a:pt x="1411957" y="1810279"/>
                </a:lnTo>
                <a:lnTo>
                  <a:pt x="1458184" y="1807582"/>
                </a:lnTo>
                <a:lnTo>
                  <a:pt x="1502905" y="1799691"/>
                </a:lnTo>
                <a:lnTo>
                  <a:pt x="1545812" y="1786913"/>
                </a:lnTo>
                <a:lnTo>
                  <a:pt x="1586598" y="1769553"/>
                </a:lnTo>
                <a:lnTo>
                  <a:pt x="1624956" y="1747916"/>
                </a:lnTo>
                <a:lnTo>
                  <a:pt x="1660579" y="1722306"/>
                </a:lnTo>
                <a:lnTo>
                  <a:pt x="1693161" y="1693029"/>
                </a:lnTo>
                <a:lnTo>
                  <a:pt x="1722395" y="1660390"/>
                </a:lnTo>
                <a:lnTo>
                  <a:pt x="1747973" y="1624694"/>
                </a:lnTo>
                <a:lnTo>
                  <a:pt x="1769589" y="1586246"/>
                </a:lnTo>
                <a:lnTo>
                  <a:pt x="1786935" y="1545351"/>
                </a:lnTo>
                <a:lnTo>
                  <a:pt x="1799705" y="1502314"/>
                </a:lnTo>
                <a:lnTo>
                  <a:pt x="1807593" y="1457441"/>
                </a:lnTo>
                <a:lnTo>
                  <a:pt x="1810290" y="1411035"/>
                </a:lnTo>
                <a:lnTo>
                  <a:pt x="1810290" y="398333"/>
                </a:lnTo>
                <a:lnTo>
                  <a:pt x="1807593" y="352103"/>
                </a:lnTo>
                <a:lnTo>
                  <a:pt x="1799705" y="307381"/>
                </a:lnTo>
                <a:lnTo>
                  <a:pt x="1786935" y="264474"/>
                </a:lnTo>
                <a:lnTo>
                  <a:pt x="1769589" y="223687"/>
                </a:lnTo>
                <a:lnTo>
                  <a:pt x="1747973" y="185329"/>
                </a:lnTo>
                <a:lnTo>
                  <a:pt x="1722395" y="149706"/>
                </a:lnTo>
                <a:lnTo>
                  <a:pt x="1693161" y="117124"/>
                </a:lnTo>
                <a:lnTo>
                  <a:pt x="1660579" y="87891"/>
                </a:lnTo>
                <a:lnTo>
                  <a:pt x="1624956" y="62314"/>
                </a:lnTo>
                <a:lnTo>
                  <a:pt x="1586598" y="40699"/>
                </a:lnTo>
                <a:lnTo>
                  <a:pt x="1545812" y="23353"/>
                </a:lnTo>
                <a:lnTo>
                  <a:pt x="1502905" y="10584"/>
                </a:lnTo>
                <a:lnTo>
                  <a:pt x="1458184" y="2697"/>
                </a:lnTo>
                <a:lnTo>
                  <a:pt x="1411957" y="0"/>
                </a:lnTo>
                <a:close/>
              </a:path>
            </a:pathLst>
          </a:custGeom>
          <a:solidFill>
            <a:srgbClr val="ED1C2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7" name="object 47"/>
          <p:cNvSpPr/>
          <p:nvPr/>
        </p:nvSpPr>
        <p:spPr>
          <a:xfrm>
            <a:off x="4517707" y="4957829"/>
            <a:ext cx="587223" cy="414715"/>
          </a:xfrm>
          <a:custGeom>
            <a:avLst/>
            <a:gdLst/>
            <a:ahLst/>
            <a:cxnLst/>
            <a:rect l="l" t="t" r="r" b="b"/>
            <a:pathLst>
              <a:path w="968375" h="683895">
                <a:moveTo>
                  <a:pt x="859967" y="0"/>
                </a:moveTo>
                <a:lnTo>
                  <a:pt x="107916" y="0"/>
                </a:lnTo>
                <a:lnTo>
                  <a:pt x="86333" y="5482"/>
                </a:lnTo>
                <a:lnTo>
                  <a:pt x="50361" y="45755"/>
                </a:lnTo>
                <a:lnTo>
                  <a:pt x="23981" y="117129"/>
                </a:lnTo>
                <a:lnTo>
                  <a:pt x="14388" y="161489"/>
                </a:lnTo>
                <a:lnTo>
                  <a:pt x="7194" y="210035"/>
                </a:lnTo>
                <a:lnTo>
                  <a:pt x="2398" y="261573"/>
                </a:lnTo>
                <a:lnTo>
                  <a:pt x="0" y="314904"/>
                </a:lnTo>
                <a:lnTo>
                  <a:pt x="0" y="368833"/>
                </a:lnTo>
                <a:lnTo>
                  <a:pt x="2398" y="422165"/>
                </a:lnTo>
                <a:lnTo>
                  <a:pt x="7194" y="473702"/>
                </a:lnTo>
                <a:lnTo>
                  <a:pt x="14388" y="522248"/>
                </a:lnTo>
                <a:lnTo>
                  <a:pt x="23981" y="566608"/>
                </a:lnTo>
                <a:lnTo>
                  <a:pt x="35972" y="605585"/>
                </a:lnTo>
                <a:lnTo>
                  <a:pt x="67148" y="662605"/>
                </a:lnTo>
                <a:lnTo>
                  <a:pt x="107916" y="683738"/>
                </a:lnTo>
                <a:lnTo>
                  <a:pt x="859967" y="683738"/>
                </a:lnTo>
                <a:lnTo>
                  <a:pt x="900735" y="662605"/>
                </a:lnTo>
                <a:lnTo>
                  <a:pt x="931911" y="605585"/>
                </a:lnTo>
                <a:lnTo>
                  <a:pt x="943902" y="566608"/>
                </a:lnTo>
                <a:lnTo>
                  <a:pt x="953495" y="522248"/>
                </a:lnTo>
                <a:lnTo>
                  <a:pt x="960689" y="473702"/>
                </a:lnTo>
                <a:lnTo>
                  <a:pt x="965485" y="422165"/>
                </a:lnTo>
                <a:lnTo>
                  <a:pt x="967884" y="368833"/>
                </a:lnTo>
                <a:lnTo>
                  <a:pt x="967884" y="314904"/>
                </a:lnTo>
                <a:lnTo>
                  <a:pt x="965485" y="261573"/>
                </a:lnTo>
                <a:lnTo>
                  <a:pt x="960689" y="210035"/>
                </a:lnTo>
                <a:lnTo>
                  <a:pt x="953495" y="161489"/>
                </a:lnTo>
                <a:lnTo>
                  <a:pt x="943902" y="117129"/>
                </a:lnTo>
                <a:lnTo>
                  <a:pt x="931911" y="78152"/>
                </a:lnTo>
                <a:lnTo>
                  <a:pt x="900735" y="21133"/>
                </a:lnTo>
                <a:lnTo>
                  <a:pt x="8599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8" name="object 48"/>
          <p:cNvSpPr/>
          <p:nvPr/>
        </p:nvSpPr>
        <p:spPr>
          <a:xfrm>
            <a:off x="4732751" y="5046373"/>
            <a:ext cx="208320" cy="237585"/>
          </a:xfrm>
          <a:custGeom>
            <a:avLst/>
            <a:gdLst/>
            <a:ahLst/>
            <a:cxnLst/>
            <a:rect l="l" t="t" r="r" b="b"/>
            <a:pathLst>
              <a:path w="343534" h="391795">
                <a:moveTo>
                  <a:pt x="0" y="0"/>
                </a:moveTo>
                <a:lnTo>
                  <a:pt x="0" y="391715"/>
                </a:lnTo>
                <a:lnTo>
                  <a:pt x="343528" y="195857"/>
                </a:lnTo>
                <a:lnTo>
                  <a:pt x="0" y="0"/>
                </a:lnTo>
                <a:close/>
              </a:path>
            </a:pathLst>
          </a:custGeom>
          <a:solidFill>
            <a:srgbClr val="ED1C2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49"/>
          <p:cNvSpPr/>
          <p:nvPr/>
        </p:nvSpPr>
        <p:spPr>
          <a:xfrm>
            <a:off x="6742288" y="779631"/>
            <a:ext cx="1097819" cy="1097819"/>
          </a:xfrm>
          <a:custGeom>
            <a:avLst/>
            <a:gdLst/>
            <a:ahLst/>
            <a:cxnLst/>
            <a:rect l="l" t="t" r="r" b="b"/>
            <a:pathLst>
              <a:path w="1810384" h="1810385">
                <a:moveTo>
                  <a:pt x="1411957" y="0"/>
                </a:moveTo>
                <a:lnTo>
                  <a:pt x="398333" y="0"/>
                </a:lnTo>
                <a:lnTo>
                  <a:pt x="352107" y="2697"/>
                </a:lnTo>
                <a:lnTo>
                  <a:pt x="307388" y="10584"/>
                </a:lnTo>
                <a:lnTo>
                  <a:pt x="264482" y="23353"/>
                </a:lnTo>
                <a:lnTo>
                  <a:pt x="223696" y="40699"/>
                </a:lnTo>
                <a:lnTo>
                  <a:pt x="185338" y="62314"/>
                </a:lnTo>
                <a:lnTo>
                  <a:pt x="149714" y="87891"/>
                </a:lnTo>
                <a:lnTo>
                  <a:pt x="117132" y="117124"/>
                </a:lnTo>
                <a:lnTo>
                  <a:pt x="87898" y="149706"/>
                </a:lnTo>
                <a:lnTo>
                  <a:pt x="62319" y="185329"/>
                </a:lnTo>
                <a:lnTo>
                  <a:pt x="40703" y="223687"/>
                </a:lnTo>
                <a:lnTo>
                  <a:pt x="23356" y="264474"/>
                </a:lnTo>
                <a:lnTo>
                  <a:pt x="10585" y="307381"/>
                </a:lnTo>
                <a:lnTo>
                  <a:pt x="2697" y="352103"/>
                </a:lnTo>
                <a:lnTo>
                  <a:pt x="0" y="398333"/>
                </a:lnTo>
                <a:lnTo>
                  <a:pt x="0" y="1411035"/>
                </a:lnTo>
                <a:lnTo>
                  <a:pt x="2697" y="1457440"/>
                </a:lnTo>
                <a:lnTo>
                  <a:pt x="10585" y="1502314"/>
                </a:lnTo>
                <a:lnTo>
                  <a:pt x="23356" y="1545350"/>
                </a:lnTo>
                <a:lnTo>
                  <a:pt x="40703" y="1586244"/>
                </a:lnTo>
                <a:lnTo>
                  <a:pt x="62319" y="1624691"/>
                </a:lnTo>
                <a:lnTo>
                  <a:pt x="87898" y="1660386"/>
                </a:lnTo>
                <a:lnTo>
                  <a:pt x="117132" y="1693024"/>
                </a:lnTo>
                <a:lnTo>
                  <a:pt x="149714" y="1722300"/>
                </a:lnTo>
                <a:lnTo>
                  <a:pt x="185338" y="1747908"/>
                </a:lnTo>
                <a:lnTo>
                  <a:pt x="223696" y="1769545"/>
                </a:lnTo>
                <a:lnTo>
                  <a:pt x="264482" y="1786904"/>
                </a:lnTo>
                <a:lnTo>
                  <a:pt x="307388" y="1799681"/>
                </a:lnTo>
                <a:lnTo>
                  <a:pt x="352107" y="1807571"/>
                </a:lnTo>
                <a:lnTo>
                  <a:pt x="398333" y="1810269"/>
                </a:lnTo>
                <a:lnTo>
                  <a:pt x="1411957" y="1810269"/>
                </a:lnTo>
                <a:lnTo>
                  <a:pt x="1458184" y="1807571"/>
                </a:lnTo>
                <a:lnTo>
                  <a:pt x="1502905" y="1799681"/>
                </a:lnTo>
                <a:lnTo>
                  <a:pt x="1545812" y="1786904"/>
                </a:lnTo>
                <a:lnTo>
                  <a:pt x="1586598" y="1769545"/>
                </a:lnTo>
                <a:lnTo>
                  <a:pt x="1624956" y="1747908"/>
                </a:lnTo>
                <a:lnTo>
                  <a:pt x="1660579" y="1722300"/>
                </a:lnTo>
                <a:lnTo>
                  <a:pt x="1693161" y="1693024"/>
                </a:lnTo>
                <a:lnTo>
                  <a:pt x="1722395" y="1660386"/>
                </a:lnTo>
                <a:lnTo>
                  <a:pt x="1747973" y="1624691"/>
                </a:lnTo>
                <a:lnTo>
                  <a:pt x="1769589" y="1586244"/>
                </a:lnTo>
                <a:lnTo>
                  <a:pt x="1786935" y="1545350"/>
                </a:lnTo>
                <a:lnTo>
                  <a:pt x="1799705" y="1502314"/>
                </a:lnTo>
                <a:lnTo>
                  <a:pt x="1807593" y="1457440"/>
                </a:lnTo>
                <a:lnTo>
                  <a:pt x="1810290" y="1411035"/>
                </a:lnTo>
                <a:lnTo>
                  <a:pt x="1810290" y="398333"/>
                </a:lnTo>
                <a:lnTo>
                  <a:pt x="1807593" y="352103"/>
                </a:lnTo>
                <a:lnTo>
                  <a:pt x="1799705" y="307381"/>
                </a:lnTo>
                <a:lnTo>
                  <a:pt x="1786935" y="264474"/>
                </a:lnTo>
                <a:lnTo>
                  <a:pt x="1769589" y="223687"/>
                </a:lnTo>
                <a:lnTo>
                  <a:pt x="1747973" y="185329"/>
                </a:lnTo>
                <a:lnTo>
                  <a:pt x="1722395" y="149706"/>
                </a:lnTo>
                <a:lnTo>
                  <a:pt x="1693161" y="117124"/>
                </a:lnTo>
                <a:lnTo>
                  <a:pt x="1660579" y="87891"/>
                </a:lnTo>
                <a:lnTo>
                  <a:pt x="1624956" y="62314"/>
                </a:lnTo>
                <a:lnTo>
                  <a:pt x="1586598" y="40699"/>
                </a:lnTo>
                <a:lnTo>
                  <a:pt x="1545812" y="23353"/>
                </a:lnTo>
                <a:lnTo>
                  <a:pt x="1502905" y="10584"/>
                </a:lnTo>
                <a:lnTo>
                  <a:pt x="1458184" y="2697"/>
                </a:lnTo>
                <a:lnTo>
                  <a:pt x="1411957" y="0"/>
                </a:lnTo>
                <a:close/>
              </a:path>
            </a:pathLst>
          </a:custGeom>
          <a:solidFill>
            <a:srgbClr val="ED1C2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object 50"/>
          <p:cNvSpPr/>
          <p:nvPr/>
        </p:nvSpPr>
        <p:spPr>
          <a:xfrm>
            <a:off x="7003460" y="1035619"/>
            <a:ext cx="395461" cy="586068"/>
          </a:xfrm>
          <a:custGeom>
            <a:avLst/>
            <a:gdLst/>
            <a:ahLst/>
            <a:cxnLst/>
            <a:rect l="l" t="t" r="r" b="b"/>
            <a:pathLst>
              <a:path w="652144" h="966469">
                <a:moveTo>
                  <a:pt x="425490" y="440112"/>
                </a:moveTo>
                <a:lnTo>
                  <a:pt x="311341" y="440112"/>
                </a:lnTo>
                <a:lnTo>
                  <a:pt x="297646" y="476383"/>
                </a:lnTo>
                <a:lnTo>
                  <a:pt x="301397" y="510360"/>
                </a:lnTo>
                <a:lnTo>
                  <a:pt x="318160" y="542096"/>
                </a:lnTo>
                <a:lnTo>
                  <a:pt x="343497" y="571647"/>
                </a:lnTo>
                <a:lnTo>
                  <a:pt x="289427" y="572322"/>
                </a:lnTo>
                <a:lnTo>
                  <a:pt x="235197" y="578796"/>
                </a:lnTo>
                <a:lnTo>
                  <a:pt x="182215" y="591770"/>
                </a:lnTo>
                <a:lnTo>
                  <a:pt x="131890" y="611945"/>
                </a:lnTo>
                <a:lnTo>
                  <a:pt x="85630" y="640022"/>
                </a:lnTo>
                <a:lnTo>
                  <a:pt x="49784" y="671974"/>
                </a:lnTo>
                <a:lnTo>
                  <a:pt x="21093" y="710623"/>
                </a:lnTo>
                <a:lnTo>
                  <a:pt x="3263" y="754623"/>
                </a:lnTo>
                <a:lnTo>
                  <a:pt x="0" y="802624"/>
                </a:lnTo>
                <a:lnTo>
                  <a:pt x="8828" y="838160"/>
                </a:lnTo>
                <a:lnTo>
                  <a:pt x="50515" y="895430"/>
                </a:lnTo>
                <a:lnTo>
                  <a:pt x="120582" y="936882"/>
                </a:lnTo>
                <a:lnTo>
                  <a:pt x="164598" y="950886"/>
                </a:lnTo>
                <a:lnTo>
                  <a:pt x="210531" y="959838"/>
                </a:lnTo>
                <a:lnTo>
                  <a:pt x="256792" y="964586"/>
                </a:lnTo>
                <a:lnTo>
                  <a:pt x="301791" y="965981"/>
                </a:lnTo>
                <a:lnTo>
                  <a:pt x="352019" y="962949"/>
                </a:lnTo>
                <a:lnTo>
                  <a:pt x="401493" y="953587"/>
                </a:lnTo>
                <a:lnTo>
                  <a:pt x="449109" y="937493"/>
                </a:lnTo>
                <a:lnTo>
                  <a:pt x="493765" y="914265"/>
                </a:lnTo>
                <a:lnTo>
                  <a:pt x="498596" y="910694"/>
                </a:lnTo>
                <a:lnTo>
                  <a:pt x="329895" y="910694"/>
                </a:lnTo>
                <a:lnTo>
                  <a:pt x="287624" y="908474"/>
                </a:lnTo>
                <a:lnTo>
                  <a:pt x="245253" y="901065"/>
                </a:lnTo>
                <a:lnTo>
                  <a:pt x="204740" y="887348"/>
                </a:lnTo>
                <a:lnTo>
                  <a:pt x="168047" y="866203"/>
                </a:lnTo>
                <a:lnTo>
                  <a:pt x="128679" y="823324"/>
                </a:lnTo>
                <a:lnTo>
                  <a:pt x="112226" y="767809"/>
                </a:lnTo>
                <a:lnTo>
                  <a:pt x="116364" y="732844"/>
                </a:lnTo>
                <a:lnTo>
                  <a:pt x="151434" y="674110"/>
                </a:lnTo>
                <a:lnTo>
                  <a:pt x="226462" y="627749"/>
                </a:lnTo>
                <a:lnTo>
                  <a:pt x="279118" y="614222"/>
                </a:lnTo>
                <a:lnTo>
                  <a:pt x="333653" y="609301"/>
                </a:lnTo>
                <a:lnTo>
                  <a:pt x="564899" y="609301"/>
                </a:lnTo>
                <a:lnTo>
                  <a:pt x="559534" y="601807"/>
                </a:lnTo>
                <a:lnTo>
                  <a:pt x="527753" y="569647"/>
                </a:lnTo>
                <a:lnTo>
                  <a:pt x="513087" y="557002"/>
                </a:lnTo>
                <a:lnTo>
                  <a:pt x="498098" y="544845"/>
                </a:lnTo>
                <a:lnTo>
                  <a:pt x="467713" y="520978"/>
                </a:lnTo>
                <a:lnTo>
                  <a:pt x="457925" y="513127"/>
                </a:lnTo>
                <a:lnTo>
                  <a:pt x="447263" y="503899"/>
                </a:lnTo>
                <a:lnTo>
                  <a:pt x="437466" y="493931"/>
                </a:lnTo>
                <a:lnTo>
                  <a:pt x="430269" y="483859"/>
                </a:lnTo>
                <a:lnTo>
                  <a:pt x="422310" y="458788"/>
                </a:lnTo>
                <a:lnTo>
                  <a:pt x="425490" y="440112"/>
                </a:lnTo>
                <a:close/>
              </a:path>
              <a:path w="652144" h="966469">
                <a:moveTo>
                  <a:pt x="564899" y="609301"/>
                </a:moveTo>
                <a:lnTo>
                  <a:pt x="333653" y="609301"/>
                </a:lnTo>
                <a:lnTo>
                  <a:pt x="387192" y="611122"/>
                </a:lnTo>
                <a:lnTo>
                  <a:pt x="443522" y="657988"/>
                </a:lnTo>
                <a:lnTo>
                  <a:pt x="477329" y="690058"/>
                </a:lnTo>
                <a:lnTo>
                  <a:pt x="505244" y="726010"/>
                </a:lnTo>
                <a:lnTo>
                  <a:pt x="519565" y="764364"/>
                </a:lnTo>
                <a:lnTo>
                  <a:pt x="520183" y="774185"/>
                </a:lnTo>
                <a:lnTo>
                  <a:pt x="517103" y="800804"/>
                </a:lnTo>
                <a:lnTo>
                  <a:pt x="494456" y="847766"/>
                </a:lnTo>
                <a:lnTo>
                  <a:pt x="443418" y="888033"/>
                </a:lnTo>
                <a:lnTo>
                  <a:pt x="406947" y="901462"/>
                </a:lnTo>
                <a:lnTo>
                  <a:pt x="368435" y="908596"/>
                </a:lnTo>
                <a:lnTo>
                  <a:pt x="329895" y="910694"/>
                </a:lnTo>
                <a:lnTo>
                  <a:pt x="498596" y="910694"/>
                </a:lnTo>
                <a:lnTo>
                  <a:pt x="557786" y="858608"/>
                </a:lnTo>
                <a:lnTo>
                  <a:pt x="581692" y="823712"/>
                </a:lnTo>
                <a:lnTo>
                  <a:pt x="598641" y="784520"/>
                </a:lnTo>
                <a:lnTo>
                  <a:pt x="607648" y="738227"/>
                </a:lnTo>
                <a:lnTo>
                  <a:pt x="608253" y="722459"/>
                </a:lnTo>
                <a:lnTo>
                  <a:pt x="602076" y="677442"/>
                </a:lnTo>
                <a:lnTo>
                  <a:pt x="585072" y="637481"/>
                </a:lnTo>
                <a:lnTo>
                  <a:pt x="564899" y="609301"/>
                </a:lnTo>
                <a:close/>
              </a:path>
              <a:path w="652144" h="966469">
                <a:moveTo>
                  <a:pt x="651697" y="0"/>
                </a:moveTo>
                <a:lnTo>
                  <a:pt x="340481" y="0"/>
                </a:lnTo>
                <a:lnTo>
                  <a:pt x="340481" y="848"/>
                </a:lnTo>
                <a:lnTo>
                  <a:pt x="316022" y="1487"/>
                </a:lnTo>
                <a:lnTo>
                  <a:pt x="267606" y="8447"/>
                </a:lnTo>
                <a:lnTo>
                  <a:pt x="193403" y="34123"/>
                </a:lnTo>
                <a:lnTo>
                  <a:pt x="148731" y="62833"/>
                </a:lnTo>
                <a:lnTo>
                  <a:pt x="111475" y="100397"/>
                </a:lnTo>
                <a:lnTo>
                  <a:pt x="83254" y="146655"/>
                </a:lnTo>
                <a:lnTo>
                  <a:pt x="68309" y="190704"/>
                </a:lnTo>
                <a:lnTo>
                  <a:pt x="62669" y="236691"/>
                </a:lnTo>
                <a:lnTo>
                  <a:pt x="66746" y="282761"/>
                </a:lnTo>
                <a:lnTo>
                  <a:pt x="80950" y="327058"/>
                </a:lnTo>
                <a:lnTo>
                  <a:pt x="105948" y="368115"/>
                </a:lnTo>
                <a:lnTo>
                  <a:pt x="138198" y="399531"/>
                </a:lnTo>
                <a:lnTo>
                  <a:pt x="176281" y="421873"/>
                </a:lnTo>
                <a:lnTo>
                  <a:pt x="218778" y="435706"/>
                </a:lnTo>
                <a:lnTo>
                  <a:pt x="264271" y="441597"/>
                </a:lnTo>
                <a:lnTo>
                  <a:pt x="311341" y="440112"/>
                </a:lnTo>
                <a:lnTo>
                  <a:pt x="425490" y="440112"/>
                </a:lnTo>
                <a:lnTo>
                  <a:pt x="425962" y="437342"/>
                </a:lnTo>
                <a:lnTo>
                  <a:pt x="438505" y="418190"/>
                </a:lnTo>
                <a:lnTo>
                  <a:pt x="457221" y="399998"/>
                </a:lnTo>
                <a:lnTo>
                  <a:pt x="459307" y="398155"/>
                </a:lnTo>
                <a:lnTo>
                  <a:pt x="320338" y="398155"/>
                </a:lnTo>
                <a:lnTo>
                  <a:pt x="261576" y="372038"/>
                </a:lnTo>
                <a:lnTo>
                  <a:pt x="215976" y="319015"/>
                </a:lnTo>
                <a:lnTo>
                  <a:pt x="187042" y="250379"/>
                </a:lnTo>
                <a:lnTo>
                  <a:pt x="178274" y="177424"/>
                </a:lnTo>
                <a:lnTo>
                  <a:pt x="182548" y="142857"/>
                </a:lnTo>
                <a:lnTo>
                  <a:pt x="210597" y="84601"/>
                </a:lnTo>
                <a:lnTo>
                  <a:pt x="251694" y="55252"/>
                </a:lnTo>
                <a:lnTo>
                  <a:pt x="286753" y="47138"/>
                </a:lnTo>
                <a:lnTo>
                  <a:pt x="564486" y="47138"/>
                </a:lnTo>
                <a:lnTo>
                  <a:pt x="651697" y="0"/>
                </a:lnTo>
                <a:close/>
              </a:path>
              <a:path w="652144" h="966469">
                <a:moveTo>
                  <a:pt x="564486" y="47138"/>
                </a:moveTo>
                <a:lnTo>
                  <a:pt x="286753" y="47138"/>
                </a:lnTo>
                <a:lnTo>
                  <a:pt x="305236" y="48019"/>
                </a:lnTo>
                <a:lnTo>
                  <a:pt x="348646" y="63635"/>
                </a:lnTo>
                <a:lnTo>
                  <a:pt x="385600" y="93537"/>
                </a:lnTo>
                <a:lnTo>
                  <a:pt x="415141" y="131907"/>
                </a:lnTo>
                <a:lnTo>
                  <a:pt x="436311" y="172926"/>
                </a:lnTo>
                <a:lnTo>
                  <a:pt x="449571" y="214150"/>
                </a:lnTo>
                <a:lnTo>
                  <a:pt x="455797" y="258422"/>
                </a:lnTo>
                <a:lnTo>
                  <a:pt x="452387" y="302414"/>
                </a:lnTo>
                <a:lnTo>
                  <a:pt x="436740" y="342795"/>
                </a:lnTo>
                <a:lnTo>
                  <a:pt x="403110" y="377893"/>
                </a:lnTo>
                <a:lnTo>
                  <a:pt x="353562" y="397594"/>
                </a:lnTo>
                <a:lnTo>
                  <a:pt x="320338" y="398155"/>
                </a:lnTo>
                <a:lnTo>
                  <a:pt x="459307" y="398155"/>
                </a:lnTo>
                <a:lnTo>
                  <a:pt x="493755" y="367728"/>
                </a:lnTo>
                <a:lnTo>
                  <a:pt x="523394" y="337207"/>
                </a:lnTo>
                <a:lnTo>
                  <a:pt x="545427" y="304183"/>
                </a:lnTo>
                <a:lnTo>
                  <a:pt x="559142" y="264407"/>
                </a:lnTo>
                <a:lnTo>
                  <a:pt x="563825" y="213627"/>
                </a:lnTo>
                <a:lnTo>
                  <a:pt x="558408" y="167029"/>
                </a:lnTo>
                <a:lnTo>
                  <a:pt x="542882" y="123307"/>
                </a:lnTo>
                <a:lnTo>
                  <a:pt x="518174" y="84035"/>
                </a:lnTo>
                <a:lnTo>
                  <a:pt x="485210" y="50783"/>
                </a:lnTo>
                <a:lnTo>
                  <a:pt x="557742" y="50783"/>
                </a:lnTo>
                <a:lnTo>
                  <a:pt x="564486" y="471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object 51"/>
          <p:cNvSpPr/>
          <p:nvPr/>
        </p:nvSpPr>
        <p:spPr>
          <a:xfrm>
            <a:off x="7449352" y="1329243"/>
            <a:ext cx="45823" cy="84329"/>
          </a:xfrm>
          <a:custGeom>
            <a:avLst/>
            <a:gdLst/>
            <a:ahLst/>
            <a:cxnLst/>
            <a:rect l="l" t="t" r="r" b="b"/>
            <a:pathLst>
              <a:path w="75565" h="139064">
                <a:moveTo>
                  <a:pt x="75526" y="0"/>
                </a:moveTo>
                <a:lnTo>
                  <a:pt x="0" y="0"/>
                </a:lnTo>
                <a:lnTo>
                  <a:pt x="0" y="138864"/>
                </a:lnTo>
                <a:lnTo>
                  <a:pt x="75526" y="138864"/>
                </a:lnTo>
                <a:lnTo>
                  <a:pt x="75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2" name="object 52"/>
          <p:cNvSpPr/>
          <p:nvPr/>
        </p:nvSpPr>
        <p:spPr>
          <a:xfrm>
            <a:off x="7365151" y="1283449"/>
            <a:ext cx="214481" cy="45823"/>
          </a:xfrm>
          <a:custGeom>
            <a:avLst/>
            <a:gdLst/>
            <a:ahLst/>
            <a:cxnLst/>
            <a:rect l="l" t="t" r="r" b="b"/>
            <a:pathLst>
              <a:path w="353694" h="75564">
                <a:moveTo>
                  <a:pt x="353224" y="0"/>
                </a:moveTo>
                <a:lnTo>
                  <a:pt x="0" y="0"/>
                </a:lnTo>
                <a:lnTo>
                  <a:pt x="0" y="75516"/>
                </a:lnTo>
                <a:lnTo>
                  <a:pt x="353224" y="75516"/>
                </a:lnTo>
                <a:lnTo>
                  <a:pt x="3532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3" name="object 53"/>
          <p:cNvSpPr/>
          <p:nvPr/>
        </p:nvSpPr>
        <p:spPr>
          <a:xfrm>
            <a:off x="7449352" y="1199248"/>
            <a:ext cx="45823" cy="84329"/>
          </a:xfrm>
          <a:custGeom>
            <a:avLst/>
            <a:gdLst/>
            <a:ahLst/>
            <a:cxnLst/>
            <a:rect l="l" t="t" r="r" b="b"/>
            <a:pathLst>
              <a:path w="75565" h="139064">
                <a:moveTo>
                  <a:pt x="75526" y="0"/>
                </a:moveTo>
                <a:lnTo>
                  <a:pt x="0" y="0"/>
                </a:lnTo>
                <a:lnTo>
                  <a:pt x="0" y="138854"/>
                </a:lnTo>
                <a:lnTo>
                  <a:pt x="75526" y="138854"/>
                </a:lnTo>
                <a:lnTo>
                  <a:pt x="755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bject 54"/>
          <p:cNvSpPr/>
          <p:nvPr/>
        </p:nvSpPr>
        <p:spPr>
          <a:xfrm>
            <a:off x="6742288" y="2058520"/>
            <a:ext cx="1097819" cy="1097819"/>
          </a:xfrm>
          <a:custGeom>
            <a:avLst/>
            <a:gdLst/>
            <a:ahLst/>
            <a:cxnLst/>
            <a:rect l="l" t="t" r="r" b="b"/>
            <a:pathLst>
              <a:path w="1810384" h="1810385">
                <a:moveTo>
                  <a:pt x="1411957" y="0"/>
                </a:moveTo>
                <a:lnTo>
                  <a:pt x="398333" y="0"/>
                </a:lnTo>
                <a:lnTo>
                  <a:pt x="352107" y="2697"/>
                </a:lnTo>
                <a:lnTo>
                  <a:pt x="307388" y="10583"/>
                </a:lnTo>
                <a:lnTo>
                  <a:pt x="264482" y="23353"/>
                </a:lnTo>
                <a:lnTo>
                  <a:pt x="223696" y="40699"/>
                </a:lnTo>
                <a:lnTo>
                  <a:pt x="185338" y="62314"/>
                </a:lnTo>
                <a:lnTo>
                  <a:pt x="149714" y="87891"/>
                </a:lnTo>
                <a:lnTo>
                  <a:pt x="117132" y="117123"/>
                </a:lnTo>
                <a:lnTo>
                  <a:pt x="87898" y="149704"/>
                </a:lnTo>
                <a:lnTo>
                  <a:pt x="62319" y="185326"/>
                </a:lnTo>
                <a:lnTo>
                  <a:pt x="40703" y="223683"/>
                </a:lnTo>
                <a:lnTo>
                  <a:pt x="23356" y="264469"/>
                </a:lnTo>
                <a:lnTo>
                  <a:pt x="10585" y="307375"/>
                </a:lnTo>
                <a:lnTo>
                  <a:pt x="2697" y="352095"/>
                </a:lnTo>
                <a:lnTo>
                  <a:pt x="0" y="398322"/>
                </a:lnTo>
                <a:lnTo>
                  <a:pt x="0" y="1411035"/>
                </a:lnTo>
                <a:lnTo>
                  <a:pt x="2697" y="1457440"/>
                </a:lnTo>
                <a:lnTo>
                  <a:pt x="10585" y="1502314"/>
                </a:lnTo>
                <a:lnTo>
                  <a:pt x="23356" y="1545350"/>
                </a:lnTo>
                <a:lnTo>
                  <a:pt x="40703" y="1586244"/>
                </a:lnTo>
                <a:lnTo>
                  <a:pt x="62319" y="1624691"/>
                </a:lnTo>
                <a:lnTo>
                  <a:pt x="87898" y="1660386"/>
                </a:lnTo>
                <a:lnTo>
                  <a:pt x="117132" y="1693024"/>
                </a:lnTo>
                <a:lnTo>
                  <a:pt x="149714" y="1722300"/>
                </a:lnTo>
                <a:lnTo>
                  <a:pt x="185338" y="1747908"/>
                </a:lnTo>
                <a:lnTo>
                  <a:pt x="223696" y="1769545"/>
                </a:lnTo>
                <a:lnTo>
                  <a:pt x="264482" y="1786904"/>
                </a:lnTo>
                <a:lnTo>
                  <a:pt x="307388" y="1799681"/>
                </a:lnTo>
                <a:lnTo>
                  <a:pt x="352107" y="1807571"/>
                </a:lnTo>
                <a:lnTo>
                  <a:pt x="398333" y="1810269"/>
                </a:lnTo>
                <a:lnTo>
                  <a:pt x="1411957" y="1810269"/>
                </a:lnTo>
                <a:lnTo>
                  <a:pt x="1458184" y="1807571"/>
                </a:lnTo>
                <a:lnTo>
                  <a:pt x="1502905" y="1799681"/>
                </a:lnTo>
                <a:lnTo>
                  <a:pt x="1545812" y="1786904"/>
                </a:lnTo>
                <a:lnTo>
                  <a:pt x="1586598" y="1769545"/>
                </a:lnTo>
                <a:lnTo>
                  <a:pt x="1624956" y="1747908"/>
                </a:lnTo>
                <a:lnTo>
                  <a:pt x="1660579" y="1722300"/>
                </a:lnTo>
                <a:lnTo>
                  <a:pt x="1693161" y="1693024"/>
                </a:lnTo>
                <a:lnTo>
                  <a:pt x="1722395" y="1660386"/>
                </a:lnTo>
                <a:lnTo>
                  <a:pt x="1747973" y="1624691"/>
                </a:lnTo>
                <a:lnTo>
                  <a:pt x="1769589" y="1586244"/>
                </a:lnTo>
                <a:lnTo>
                  <a:pt x="1786935" y="1545350"/>
                </a:lnTo>
                <a:lnTo>
                  <a:pt x="1799705" y="1502314"/>
                </a:lnTo>
                <a:lnTo>
                  <a:pt x="1807593" y="1457440"/>
                </a:lnTo>
                <a:lnTo>
                  <a:pt x="1810290" y="1411035"/>
                </a:lnTo>
                <a:lnTo>
                  <a:pt x="1810290" y="398322"/>
                </a:lnTo>
                <a:lnTo>
                  <a:pt x="1807593" y="352095"/>
                </a:lnTo>
                <a:lnTo>
                  <a:pt x="1799705" y="307375"/>
                </a:lnTo>
                <a:lnTo>
                  <a:pt x="1786935" y="264469"/>
                </a:lnTo>
                <a:lnTo>
                  <a:pt x="1769589" y="223683"/>
                </a:lnTo>
                <a:lnTo>
                  <a:pt x="1747973" y="185326"/>
                </a:lnTo>
                <a:lnTo>
                  <a:pt x="1722395" y="149704"/>
                </a:lnTo>
                <a:lnTo>
                  <a:pt x="1693161" y="117123"/>
                </a:lnTo>
                <a:lnTo>
                  <a:pt x="1660579" y="87891"/>
                </a:lnTo>
                <a:lnTo>
                  <a:pt x="1624956" y="62314"/>
                </a:lnTo>
                <a:lnTo>
                  <a:pt x="1586598" y="40699"/>
                </a:lnTo>
                <a:lnTo>
                  <a:pt x="1545812" y="23353"/>
                </a:lnTo>
                <a:lnTo>
                  <a:pt x="1502905" y="10583"/>
                </a:lnTo>
                <a:lnTo>
                  <a:pt x="1458184" y="2697"/>
                </a:lnTo>
                <a:lnTo>
                  <a:pt x="1411957" y="0"/>
                </a:lnTo>
                <a:close/>
              </a:path>
            </a:pathLst>
          </a:custGeom>
          <a:solidFill>
            <a:srgbClr val="0083C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5" name="object 55"/>
          <p:cNvSpPr/>
          <p:nvPr/>
        </p:nvSpPr>
        <p:spPr>
          <a:xfrm>
            <a:off x="7033083" y="2382432"/>
            <a:ext cx="516372" cy="450526"/>
          </a:xfrm>
          <a:custGeom>
            <a:avLst/>
            <a:gdLst/>
            <a:ahLst/>
            <a:cxnLst/>
            <a:rect l="l" t="t" r="r" b="b"/>
            <a:pathLst>
              <a:path w="851534" h="742950">
                <a:moveTo>
                  <a:pt x="371956" y="225345"/>
                </a:moveTo>
                <a:lnTo>
                  <a:pt x="93874" y="225345"/>
                </a:lnTo>
                <a:lnTo>
                  <a:pt x="115709" y="227774"/>
                </a:lnTo>
                <a:lnTo>
                  <a:pt x="134804" y="239305"/>
                </a:lnTo>
                <a:lnTo>
                  <a:pt x="166180" y="285170"/>
                </a:lnTo>
                <a:lnTo>
                  <a:pt x="190804" y="353927"/>
                </a:lnTo>
                <a:lnTo>
                  <a:pt x="201459" y="394074"/>
                </a:lnTo>
                <a:lnTo>
                  <a:pt x="211477" y="436564"/>
                </a:lnTo>
                <a:lnTo>
                  <a:pt x="221208" y="480272"/>
                </a:lnTo>
                <a:lnTo>
                  <a:pt x="231003" y="524069"/>
                </a:lnTo>
                <a:lnTo>
                  <a:pt x="241210" y="566830"/>
                </a:lnTo>
                <a:lnTo>
                  <a:pt x="252182" y="607429"/>
                </a:lnTo>
                <a:lnTo>
                  <a:pt x="264267" y="644738"/>
                </a:lnTo>
                <a:lnTo>
                  <a:pt x="293181" y="704981"/>
                </a:lnTo>
                <a:lnTo>
                  <a:pt x="330755" y="738549"/>
                </a:lnTo>
                <a:lnTo>
                  <a:pt x="353664" y="742512"/>
                </a:lnTo>
                <a:lnTo>
                  <a:pt x="396100" y="737839"/>
                </a:lnTo>
                <a:lnTo>
                  <a:pt x="437515" y="727218"/>
                </a:lnTo>
                <a:lnTo>
                  <a:pt x="477771" y="711151"/>
                </a:lnTo>
                <a:lnTo>
                  <a:pt x="516729" y="690139"/>
                </a:lnTo>
                <a:lnTo>
                  <a:pt x="554253" y="664683"/>
                </a:lnTo>
                <a:lnTo>
                  <a:pt x="590204" y="635285"/>
                </a:lnTo>
                <a:lnTo>
                  <a:pt x="624445" y="602445"/>
                </a:lnTo>
                <a:lnTo>
                  <a:pt x="656838" y="566665"/>
                </a:lnTo>
                <a:lnTo>
                  <a:pt x="687244" y="528447"/>
                </a:lnTo>
                <a:lnTo>
                  <a:pt x="715527" y="488291"/>
                </a:lnTo>
                <a:lnTo>
                  <a:pt x="722079" y="477819"/>
                </a:lnTo>
                <a:lnTo>
                  <a:pt x="478215" y="477819"/>
                </a:lnTo>
                <a:lnTo>
                  <a:pt x="455954" y="470355"/>
                </a:lnTo>
                <a:lnTo>
                  <a:pt x="416409" y="416013"/>
                </a:lnTo>
                <a:lnTo>
                  <a:pt x="399982" y="372715"/>
                </a:lnTo>
                <a:lnTo>
                  <a:pt x="386357" y="321051"/>
                </a:lnTo>
                <a:lnTo>
                  <a:pt x="375961" y="262811"/>
                </a:lnTo>
                <a:lnTo>
                  <a:pt x="371956" y="225345"/>
                </a:lnTo>
                <a:close/>
              </a:path>
              <a:path w="851534" h="742950">
                <a:moveTo>
                  <a:pt x="728786" y="0"/>
                </a:moveTo>
                <a:lnTo>
                  <a:pt x="662271" y="17099"/>
                </a:lnTo>
                <a:lnTo>
                  <a:pt x="597092" y="55169"/>
                </a:lnTo>
                <a:lnTo>
                  <a:pt x="567673" y="80940"/>
                </a:lnTo>
                <a:lnTo>
                  <a:pt x="541756" y="110651"/>
                </a:lnTo>
                <a:lnTo>
                  <a:pt x="520512" y="143695"/>
                </a:lnTo>
                <a:lnTo>
                  <a:pt x="504906" y="179775"/>
                </a:lnTo>
                <a:lnTo>
                  <a:pt x="558955" y="181235"/>
                </a:lnTo>
                <a:lnTo>
                  <a:pt x="586936" y="191452"/>
                </a:lnTo>
                <a:lnTo>
                  <a:pt x="597814" y="219183"/>
                </a:lnTo>
                <a:lnTo>
                  <a:pt x="600557" y="273186"/>
                </a:lnTo>
                <a:lnTo>
                  <a:pt x="593812" y="330342"/>
                </a:lnTo>
                <a:lnTo>
                  <a:pt x="573828" y="385575"/>
                </a:lnTo>
                <a:lnTo>
                  <a:pt x="544984" y="432693"/>
                </a:lnTo>
                <a:lnTo>
                  <a:pt x="511654" y="465505"/>
                </a:lnTo>
                <a:lnTo>
                  <a:pt x="478215" y="477819"/>
                </a:lnTo>
                <a:lnTo>
                  <a:pt x="722079" y="477819"/>
                </a:lnTo>
                <a:lnTo>
                  <a:pt x="765171" y="404172"/>
                </a:lnTo>
                <a:lnTo>
                  <a:pt x="786256" y="361212"/>
                </a:lnTo>
                <a:lnTo>
                  <a:pt x="804666" y="318319"/>
                </a:lnTo>
                <a:lnTo>
                  <a:pt x="820263" y="275996"/>
                </a:lnTo>
                <a:lnTo>
                  <a:pt x="832917" y="234714"/>
                </a:lnTo>
                <a:lnTo>
                  <a:pt x="842468" y="195061"/>
                </a:lnTo>
                <a:lnTo>
                  <a:pt x="848801" y="157452"/>
                </a:lnTo>
                <a:lnTo>
                  <a:pt x="850938" y="110651"/>
                </a:lnTo>
                <a:lnTo>
                  <a:pt x="844869" y="72705"/>
                </a:lnTo>
                <a:lnTo>
                  <a:pt x="831660" y="43163"/>
                </a:lnTo>
                <a:lnTo>
                  <a:pt x="812380" y="21573"/>
                </a:lnTo>
                <a:lnTo>
                  <a:pt x="788096" y="7484"/>
                </a:lnTo>
                <a:lnTo>
                  <a:pt x="759875" y="443"/>
                </a:lnTo>
                <a:lnTo>
                  <a:pt x="728786" y="0"/>
                </a:lnTo>
                <a:close/>
              </a:path>
              <a:path w="851534" h="742950">
                <a:moveTo>
                  <a:pt x="255965" y="39493"/>
                </a:moveTo>
                <a:lnTo>
                  <a:pt x="187450" y="51464"/>
                </a:lnTo>
                <a:lnTo>
                  <a:pt x="146954" y="72059"/>
                </a:lnTo>
                <a:lnTo>
                  <a:pt x="102241" y="103722"/>
                </a:lnTo>
                <a:lnTo>
                  <a:pt x="53271" y="147448"/>
                </a:lnTo>
                <a:lnTo>
                  <a:pt x="0" y="204235"/>
                </a:lnTo>
                <a:lnTo>
                  <a:pt x="12332" y="234714"/>
                </a:lnTo>
                <a:lnTo>
                  <a:pt x="23626" y="247885"/>
                </a:lnTo>
                <a:lnTo>
                  <a:pt x="40344" y="246458"/>
                </a:lnTo>
                <a:lnTo>
                  <a:pt x="68950" y="233146"/>
                </a:lnTo>
                <a:lnTo>
                  <a:pt x="93874" y="225345"/>
                </a:lnTo>
                <a:lnTo>
                  <a:pt x="371956" y="225345"/>
                </a:lnTo>
                <a:lnTo>
                  <a:pt x="369224" y="199785"/>
                </a:lnTo>
                <a:lnTo>
                  <a:pt x="356454" y="133516"/>
                </a:lnTo>
                <a:lnTo>
                  <a:pt x="328183" y="79639"/>
                </a:lnTo>
                <a:lnTo>
                  <a:pt x="284069" y="46124"/>
                </a:lnTo>
                <a:lnTo>
                  <a:pt x="255965" y="394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6" name="object 56"/>
          <p:cNvSpPr/>
          <p:nvPr/>
        </p:nvSpPr>
        <p:spPr>
          <a:xfrm>
            <a:off x="6742288" y="4616262"/>
            <a:ext cx="1097819" cy="1097819"/>
          </a:xfrm>
          <a:custGeom>
            <a:avLst/>
            <a:gdLst/>
            <a:ahLst/>
            <a:cxnLst/>
            <a:rect l="l" t="t" r="r" b="b"/>
            <a:pathLst>
              <a:path w="1810384" h="1810384">
                <a:moveTo>
                  <a:pt x="1411957" y="0"/>
                </a:moveTo>
                <a:lnTo>
                  <a:pt x="398333" y="0"/>
                </a:lnTo>
                <a:lnTo>
                  <a:pt x="352107" y="2697"/>
                </a:lnTo>
                <a:lnTo>
                  <a:pt x="307388" y="10584"/>
                </a:lnTo>
                <a:lnTo>
                  <a:pt x="264482" y="23353"/>
                </a:lnTo>
                <a:lnTo>
                  <a:pt x="223696" y="40699"/>
                </a:lnTo>
                <a:lnTo>
                  <a:pt x="185338" y="62314"/>
                </a:lnTo>
                <a:lnTo>
                  <a:pt x="149714" y="87891"/>
                </a:lnTo>
                <a:lnTo>
                  <a:pt x="117132" y="117124"/>
                </a:lnTo>
                <a:lnTo>
                  <a:pt x="87898" y="149706"/>
                </a:lnTo>
                <a:lnTo>
                  <a:pt x="62319" y="185329"/>
                </a:lnTo>
                <a:lnTo>
                  <a:pt x="40703" y="223687"/>
                </a:lnTo>
                <a:lnTo>
                  <a:pt x="23356" y="264474"/>
                </a:lnTo>
                <a:lnTo>
                  <a:pt x="10585" y="307381"/>
                </a:lnTo>
                <a:lnTo>
                  <a:pt x="2697" y="352103"/>
                </a:lnTo>
                <a:lnTo>
                  <a:pt x="0" y="398333"/>
                </a:lnTo>
                <a:lnTo>
                  <a:pt x="0" y="1411035"/>
                </a:lnTo>
                <a:lnTo>
                  <a:pt x="2697" y="1457441"/>
                </a:lnTo>
                <a:lnTo>
                  <a:pt x="10585" y="1502314"/>
                </a:lnTo>
                <a:lnTo>
                  <a:pt x="23356" y="1545351"/>
                </a:lnTo>
                <a:lnTo>
                  <a:pt x="40703" y="1586246"/>
                </a:lnTo>
                <a:lnTo>
                  <a:pt x="62319" y="1624694"/>
                </a:lnTo>
                <a:lnTo>
                  <a:pt x="87898" y="1660390"/>
                </a:lnTo>
                <a:lnTo>
                  <a:pt x="117132" y="1693029"/>
                </a:lnTo>
                <a:lnTo>
                  <a:pt x="149714" y="1722306"/>
                </a:lnTo>
                <a:lnTo>
                  <a:pt x="185338" y="1747916"/>
                </a:lnTo>
                <a:lnTo>
                  <a:pt x="223696" y="1769553"/>
                </a:lnTo>
                <a:lnTo>
                  <a:pt x="264482" y="1786913"/>
                </a:lnTo>
                <a:lnTo>
                  <a:pt x="307388" y="1799691"/>
                </a:lnTo>
                <a:lnTo>
                  <a:pt x="352107" y="1807582"/>
                </a:lnTo>
                <a:lnTo>
                  <a:pt x="398333" y="1810279"/>
                </a:lnTo>
                <a:lnTo>
                  <a:pt x="1411957" y="1810279"/>
                </a:lnTo>
                <a:lnTo>
                  <a:pt x="1458184" y="1807582"/>
                </a:lnTo>
                <a:lnTo>
                  <a:pt x="1502905" y="1799691"/>
                </a:lnTo>
                <a:lnTo>
                  <a:pt x="1545812" y="1786913"/>
                </a:lnTo>
                <a:lnTo>
                  <a:pt x="1586598" y="1769553"/>
                </a:lnTo>
                <a:lnTo>
                  <a:pt x="1624956" y="1747916"/>
                </a:lnTo>
                <a:lnTo>
                  <a:pt x="1660579" y="1722306"/>
                </a:lnTo>
                <a:lnTo>
                  <a:pt x="1693161" y="1693029"/>
                </a:lnTo>
                <a:lnTo>
                  <a:pt x="1722395" y="1660390"/>
                </a:lnTo>
                <a:lnTo>
                  <a:pt x="1747973" y="1624694"/>
                </a:lnTo>
                <a:lnTo>
                  <a:pt x="1769589" y="1586246"/>
                </a:lnTo>
                <a:lnTo>
                  <a:pt x="1786935" y="1545351"/>
                </a:lnTo>
                <a:lnTo>
                  <a:pt x="1799705" y="1502314"/>
                </a:lnTo>
                <a:lnTo>
                  <a:pt x="1807593" y="1457441"/>
                </a:lnTo>
                <a:lnTo>
                  <a:pt x="1810290" y="1411035"/>
                </a:lnTo>
                <a:lnTo>
                  <a:pt x="1810290" y="398333"/>
                </a:lnTo>
                <a:lnTo>
                  <a:pt x="1807593" y="352103"/>
                </a:lnTo>
                <a:lnTo>
                  <a:pt x="1799705" y="307381"/>
                </a:lnTo>
                <a:lnTo>
                  <a:pt x="1786935" y="264474"/>
                </a:lnTo>
                <a:lnTo>
                  <a:pt x="1769589" y="223687"/>
                </a:lnTo>
                <a:lnTo>
                  <a:pt x="1747973" y="185329"/>
                </a:lnTo>
                <a:lnTo>
                  <a:pt x="1722395" y="149706"/>
                </a:lnTo>
                <a:lnTo>
                  <a:pt x="1693161" y="117124"/>
                </a:lnTo>
                <a:lnTo>
                  <a:pt x="1660579" y="87891"/>
                </a:lnTo>
                <a:lnTo>
                  <a:pt x="1624956" y="62314"/>
                </a:lnTo>
                <a:lnTo>
                  <a:pt x="1586598" y="40699"/>
                </a:lnTo>
                <a:lnTo>
                  <a:pt x="1545812" y="23353"/>
                </a:lnTo>
                <a:lnTo>
                  <a:pt x="1502905" y="10584"/>
                </a:lnTo>
                <a:lnTo>
                  <a:pt x="1458184" y="2697"/>
                </a:lnTo>
                <a:lnTo>
                  <a:pt x="1411957" y="0"/>
                </a:lnTo>
                <a:close/>
              </a:path>
            </a:pathLst>
          </a:custGeom>
          <a:solidFill>
            <a:srgbClr val="ED1C2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object 57"/>
          <p:cNvSpPr/>
          <p:nvPr/>
        </p:nvSpPr>
        <p:spPr>
          <a:xfrm>
            <a:off x="7141042" y="4865205"/>
            <a:ext cx="300350" cy="599931"/>
          </a:xfrm>
          <a:custGeom>
            <a:avLst/>
            <a:gdLst/>
            <a:ahLst/>
            <a:cxnLst/>
            <a:rect l="l" t="t" r="r" b="b"/>
            <a:pathLst>
              <a:path w="495300" h="989329">
                <a:moveTo>
                  <a:pt x="495147" y="629383"/>
                </a:moveTo>
                <a:lnTo>
                  <a:pt x="323623" y="629383"/>
                </a:lnTo>
                <a:lnTo>
                  <a:pt x="334528" y="630428"/>
                </a:lnTo>
                <a:lnTo>
                  <a:pt x="345455" y="631232"/>
                </a:lnTo>
                <a:lnTo>
                  <a:pt x="356397" y="631807"/>
                </a:lnTo>
                <a:lnTo>
                  <a:pt x="367350" y="632169"/>
                </a:lnTo>
                <a:lnTo>
                  <a:pt x="367350" y="989226"/>
                </a:lnTo>
                <a:lnTo>
                  <a:pt x="495147" y="989226"/>
                </a:lnTo>
                <a:lnTo>
                  <a:pt x="495147" y="629383"/>
                </a:lnTo>
                <a:close/>
              </a:path>
              <a:path w="495300" h="989329">
                <a:moveTo>
                  <a:pt x="495147" y="0"/>
                </a:moveTo>
                <a:lnTo>
                  <a:pt x="381527" y="0"/>
                </a:lnTo>
                <a:lnTo>
                  <a:pt x="328867" y="2835"/>
                </a:lnTo>
                <a:lnTo>
                  <a:pt x="279989" y="11245"/>
                </a:lnTo>
                <a:lnTo>
                  <a:pt x="235150" y="25088"/>
                </a:lnTo>
                <a:lnTo>
                  <a:pt x="194604" y="44222"/>
                </a:lnTo>
                <a:lnTo>
                  <a:pt x="158606" y="68505"/>
                </a:lnTo>
                <a:lnTo>
                  <a:pt x="127413" y="97793"/>
                </a:lnTo>
                <a:lnTo>
                  <a:pt x="101278" y="131946"/>
                </a:lnTo>
                <a:lnTo>
                  <a:pt x="80458" y="170819"/>
                </a:lnTo>
                <a:lnTo>
                  <a:pt x="65208" y="214272"/>
                </a:lnTo>
                <a:lnTo>
                  <a:pt x="55783" y="262162"/>
                </a:lnTo>
                <a:lnTo>
                  <a:pt x="52438" y="314346"/>
                </a:lnTo>
                <a:lnTo>
                  <a:pt x="54845" y="364996"/>
                </a:lnTo>
                <a:lnTo>
                  <a:pt x="62825" y="413537"/>
                </a:lnTo>
                <a:lnTo>
                  <a:pt x="76891" y="459189"/>
                </a:lnTo>
                <a:lnTo>
                  <a:pt x="97558" y="501172"/>
                </a:lnTo>
                <a:lnTo>
                  <a:pt x="125342" y="538706"/>
                </a:lnTo>
                <a:lnTo>
                  <a:pt x="160757" y="571013"/>
                </a:lnTo>
                <a:lnTo>
                  <a:pt x="204318" y="597311"/>
                </a:lnTo>
                <a:lnTo>
                  <a:pt x="0" y="982598"/>
                </a:lnTo>
                <a:lnTo>
                  <a:pt x="142728" y="982598"/>
                </a:lnTo>
                <a:lnTo>
                  <a:pt x="323623" y="629383"/>
                </a:lnTo>
                <a:lnTo>
                  <a:pt x="495147" y="629383"/>
                </a:lnTo>
                <a:lnTo>
                  <a:pt x="495147" y="526161"/>
                </a:lnTo>
                <a:lnTo>
                  <a:pt x="367350" y="526161"/>
                </a:lnTo>
                <a:lnTo>
                  <a:pt x="314690" y="519376"/>
                </a:lnTo>
                <a:lnTo>
                  <a:pt x="269536" y="504825"/>
                </a:lnTo>
                <a:lnTo>
                  <a:pt x="232119" y="482488"/>
                </a:lnTo>
                <a:lnTo>
                  <a:pt x="202670" y="452348"/>
                </a:lnTo>
                <a:lnTo>
                  <a:pt x="181417" y="414386"/>
                </a:lnTo>
                <a:lnTo>
                  <a:pt x="168592" y="368584"/>
                </a:lnTo>
                <a:lnTo>
                  <a:pt x="164424" y="314922"/>
                </a:lnTo>
                <a:lnTo>
                  <a:pt x="169192" y="264290"/>
                </a:lnTo>
                <a:lnTo>
                  <a:pt x="182757" y="220042"/>
                </a:lnTo>
                <a:lnTo>
                  <a:pt x="204685" y="182510"/>
                </a:lnTo>
                <a:lnTo>
                  <a:pt x="234543" y="152030"/>
                </a:lnTo>
                <a:lnTo>
                  <a:pt x="271895" y="128936"/>
                </a:lnTo>
                <a:lnTo>
                  <a:pt x="316309" y="113564"/>
                </a:lnTo>
                <a:lnTo>
                  <a:pt x="367350" y="106248"/>
                </a:lnTo>
                <a:lnTo>
                  <a:pt x="495147" y="106248"/>
                </a:lnTo>
                <a:lnTo>
                  <a:pt x="495147" y="0"/>
                </a:lnTo>
                <a:close/>
              </a:path>
              <a:path w="495300" h="989329">
                <a:moveTo>
                  <a:pt x="495147" y="106248"/>
                </a:moveTo>
                <a:lnTo>
                  <a:pt x="367350" y="106248"/>
                </a:lnTo>
                <a:lnTo>
                  <a:pt x="367350" y="526161"/>
                </a:lnTo>
                <a:lnTo>
                  <a:pt x="495147" y="526161"/>
                </a:lnTo>
                <a:lnTo>
                  <a:pt x="495147" y="106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8" name="object 58"/>
          <p:cNvSpPr/>
          <p:nvPr/>
        </p:nvSpPr>
        <p:spPr>
          <a:xfrm>
            <a:off x="6742288" y="3337389"/>
            <a:ext cx="1097819" cy="1097819"/>
          </a:xfrm>
          <a:custGeom>
            <a:avLst/>
            <a:gdLst/>
            <a:ahLst/>
            <a:cxnLst/>
            <a:rect l="l" t="t" r="r" b="b"/>
            <a:pathLst>
              <a:path w="1810384" h="1810384">
                <a:moveTo>
                  <a:pt x="1411957" y="0"/>
                </a:moveTo>
                <a:lnTo>
                  <a:pt x="398333" y="0"/>
                </a:lnTo>
                <a:lnTo>
                  <a:pt x="352107" y="2697"/>
                </a:lnTo>
                <a:lnTo>
                  <a:pt x="307388" y="10584"/>
                </a:lnTo>
                <a:lnTo>
                  <a:pt x="264482" y="23353"/>
                </a:lnTo>
                <a:lnTo>
                  <a:pt x="223696" y="40699"/>
                </a:lnTo>
                <a:lnTo>
                  <a:pt x="185338" y="62314"/>
                </a:lnTo>
                <a:lnTo>
                  <a:pt x="149714" y="87891"/>
                </a:lnTo>
                <a:lnTo>
                  <a:pt x="117132" y="117124"/>
                </a:lnTo>
                <a:lnTo>
                  <a:pt x="87898" y="149706"/>
                </a:lnTo>
                <a:lnTo>
                  <a:pt x="62319" y="185329"/>
                </a:lnTo>
                <a:lnTo>
                  <a:pt x="40703" y="223687"/>
                </a:lnTo>
                <a:lnTo>
                  <a:pt x="23356" y="264474"/>
                </a:lnTo>
                <a:lnTo>
                  <a:pt x="10585" y="307381"/>
                </a:lnTo>
                <a:lnTo>
                  <a:pt x="2697" y="352103"/>
                </a:lnTo>
                <a:lnTo>
                  <a:pt x="0" y="398333"/>
                </a:lnTo>
                <a:lnTo>
                  <a:pt x="0" y="1411035"/>
                </a:lnTo>
                <a:lnTo>
                  <a:pt x="2697" y="1457440"/>
                </a:lnTo>
                <a:lnTo>
                  <a:pt x="10585" y="1502314"/>
                </a:lnTo>
                <a:lnTo>
                  <a:pt x="23356" y="1545350"/>
                </a:lnTo>
                <a:lnTo>
                  <a:pt x="40703" y="1586244"/>
                </a:lnTo>
                <a:lnTo>
                  <a:pt x="62319" y="1624691"/>
                </a:lnTo>
                <a:lnTo>
                  <a:pt x="87898" y="1660386"/>
                </a:lnTo>
                <a:lnTo>
                  <a:pt x="117132" y="1693024"/>
                </a:lnTo>
                <a:lnTo>
                  <a:pt x="149714" y="1722300"/>
                </a:lnTo>
                <a:lnTo>
                  <a:pt x="185338" y="1747908"/>
                </a:lnTo>
                <a:lnTo>
                  <a:pt x="223696" y="1769545"/>
                </a:lnTo>
                <a:lnTo>
                  <a:pt x="264482" y="1786904"/>
                </a:lnTo>
                <a:lnTo>
                  <a:pt x="307388" y="1799681"/>
                </a:lnTo>
                <a:lnTo>
                  <a:pt x="352107" y="1807571"/>
                </a:lnTo>
                <a:lnTo>
                  <a:pt x="398333" y="1810269"/>
                </a:lnTo>
                <a:lnTo>
                  <a:pt x="1411957" y="1810269"/>
                </a:lnTo>
                <a:lnTo>
                  <a:pt x="1458184" y="1807571"/>
                </a:lnTo>
                <a:lnTo>
                  <a:pt x="1502905" y="1799681"/>
                </a:lnTo>
                <a:lnTo>
                  <a:pt x="1545812" y="1786904"/>
                </a:lnTo>
                <a:lnTo>
                  <a:pt x="1586598" y="1769545"/>
                </a:lnTo>
                <a:lnTo>
                  <a:pt x="1624956" y="1747908"/>
                </a:lnTo>
                <a:lnTo>
                  <a:pt x="1660579" y="1722300"/>
                </a:lnTo>
                <a:lnTo>
                  <a:pt x="1693161" y="1693024"/>
                </a:lnTo>
                <a:lnTo>
                  <a:pt x="1722395" y="1660386"/>
                </a:lnTo>
                <a:lnTo>
                  <a:pt x="1747973" y="1624691"/>
                </a:lnTo>
                <a:lnTo>
                  <a:pt x="1769589" y="1586244"/>
                </a:lnTo>
                <a:lnTo>
                  <a:pt x="1786935" y="1545350"/>
                </a:lnTo>
                <a:lnTo>
                  <a:pt x="1799705" y="1502314"/>
                </a:lnTo>
                <a:lnTo>
                  <a:pt x="1807593" y="1457440"/>
                </a:lnTo>
                <a:lnTo>
                  <a:pt x="1810290" y="1411035"/>
                </a:lnTo>
                <a:lnTo>
                  <a:pt x="1810290" y="398333"/>
                </a:lnTo>
                <a:lnTo>
                  <a:pt x="1807593" y="352103"/>
                </a:lnTo>
                <a:lnTo>
                  <a:pt x="1799705" y="307381"/>
                </a:lnTo>
                <a:lnTo>
                  <a:pt x="1786935" y="264474"/>
                </a:lnTo>
                <a:lnTo>
                  <a:pt x="1769589" y="223687"/>
                </a:lnTo>
                <a:lnTo>
                  <a:pt x="1747973" y="185329"/>
                </a:lnTo>
                <a:lnTo>
                  <a:pt x="1722395" y="149706"/>
                </a:lnTo>
                <a:lnTo>
                  <a:pt x="1693161" y="117124"/>
                </a:lnTo>
                <a:lnTo>
                  <a:pt x="1660579" y="87891"/>
                </a:lnTo>
                <a:lnTo>
                  <a:pt x="1624956" y="62314"/>
                </a:lnTo>
                <a:lnTo>
                  <a:pt x="1586598" y="40699"/>
                </a:lnTo>
                <a:lnTo>
                  <a:pt x="1545812" y="23353"/>
                </a:lnTo>
                <a:lnTo>
                  <a:pt x="1502905" y="10584"/>
                </a:lnTo>
                <a:lnTo>
                  <a:pt x="1458184" y="2697"/>
                </a:lnTo>
                <a:lnTo>
                  <a:pt x="1411957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9" name="object 59"/>
          <p:cNvSpPr/>
          <p:nvPr/>
        </p:nvSpPr>
        <p:spPr>
          <a:xfrm>
            <a:off x="7032718" y="3628484"/>
            <a:ext cx="517142" cy="515601"/>
          </a:xfrm>
          <a:custGeom>
            <a:avLst/>
            <a:gdLst/>
            <a:ahLst/>
            <a:cxnLst/>
            <a:rect l="l" t="t" r="r" b="b"/>
            <a:pathLst>
              <a:path w="852805" h="850265">
                <a:moveTo>
                  <a:pt x="262798" y="0"/>
                </a:moveTo>
                <a:lnTo>
                  <a:pt x="163040" y="35088"/>
                </a:lnTo>
                <a:lnTo>
                  <a:pt x="102413" y="73698"/>
                </a:lnTo>
                <a:lnTo>
                  <a:pt x="56278" y="140050"/>
                </a:lnTo>
                <a:lnTo>
                  <a:pt x="0" y="258369"/>
                </a:lnTo>
                <a:lnTo>
                  <a:pt x="518958" y="777337"/>
                </a:lnTo>
                <a:lnTo>
                  <a:pt x="852413" y="850204"/>
                </a:lnTo>
                <a:lnTo>
                  <a:pt x="777337" y="514539"/>
                </a:lnTo>
                <a:lnTo>
                  <a:pt x="262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0" name="object 60"/>
          <p:cNvSpPr/>
          <p:nvPr/>
        </p:nvSpPr>
        <p:spPr>
          <a:xfrm>
            <a:off x="7062112" y="3656955"/>
            <a:ext cx="455531" cy="455531"/>
          </a:xfrm>
          <a:custGeom>
            <a:avLst/>
            <a:gdLst/>
            <a:ahLst/>
            <a:cxnLst/>
            <a:rect l="l" t="t" r="r" b="b"/>
            <a:pathLst>
              <a:path w="751205" h="751204">
                <a:moveTo>
                  <a:pt x="204695" y="0"/>
                </a:moveTo>
                <a:lnTo>
                  <a:pt x="170689" y="18594"/>
                </a:lnTo>
                <a:lnTo>
                  <a:pt x="98315" y="73451"/>
                </a:lnTo>
                <a:lnTo>
                  <a:pt x="60693" y="112846"/>
                </a:lnTo>
                <a:lnTo>
                  <a:pt x="27891" y="156294"/>
                </a:lnTo>
                <a:lnTo>
                  <a:pt x="0" y="203313"/>
                </a:lnTo>
                <a:lnTo>
                  <a:pt x="490477" y="693800"/>
                </a:lnTo>
                <a:lnTo>
                  <a:pt x="751202" y="750772"/>
                </a:lnTo>
                <a:lnTo>
                  <a:pt x="692355" y="487660"/>
                </a:lnTo>
                <a:lnTo>
                  <a:pt x="204695" y="0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1" name="object 61"/>
          <p:cNvSpPr/>
          <p:nvPr/>
        </p:nvSpPr>
        <p:spPr>
          <a:xfrm>
            <a:off x="7435322" y="4028784"/>
            <a:ext cx="114364" cy="115519"/>
          </a:xfrm>
          <a:custGeom>
            <a:avLst/>
            <a:gdLst/>
            <a:ahLst/>
            <a:cxnLst/>
            <a:rect l="l" t="t" r="r" b="b"/>
            <a:pathLst>
              <a:path w="188594" h="190500">
                <a:moveTo>
                  <a:pt x="145974" y="0"/>
                </a:moveTo>
                <a:lnTo>
                  <a:pt x="111554" y="17659"/>
                </a:lnTo>
                <a:lnTo>
                  <a:pt x="72940" y="46595"/>
                </a:lnTo>
                <a:lnTo>
                  <a:pt x="34349" y="89455"/>
                </a:lnTo>
                <a:lnTo>
                  <a:pt x="0" y="148885"/>
                </a:lnTo>
                <a:lnTo>
                  <a:pt x="188486" y="190077"/>
                </a:lnTo>
                <a:lnTo>
                  <a:pt x="1459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2" name="object 62"/>
          <p:cNvSpPr/>
          <p:nvPr/>
        </p:nvSpPr>
        <p:spPr>
          <a:xfrm>
            <a:off x="7032718" y="3628483"/>
            <a:ext cx="472089" cy="472089"/>
          </a:xfrm>
          <a:custGeom>
            <a:avLst/>
            <a:gdLst/>
            <a:ahLst/>
            <a:cxnLst/>
            <a:rect l="l" t="t" r="r" b="b"/>
            <a:pathLst>
              <a:path w="778509" h="778509">
                <a:moveTo>
                  <a:pt x="262798" y="0"/>
                </a:moveTo>
                <a:lnTo>
                  <a:pt x="163040" y="35088"/>
                </a:lnTo>
                <a:lnTo>
                  <a:pt x="102413" y="73698"/>
                </a:lnTo>
                <a:lnTo>
                  <a:pt x="56278" y="140050"/>
                </a:lnTo>
                <a:lnTo>
                  <a:pt x="0" y="258369"/>
                </a:lnTo>
                <a:lnTo>
                  <a:pt x="518958" y="777337"/>
                </a:lnTo>
                <a:lnTo>
                  <a:pt x="521607" y="777913"/>
                </a:lnTo>
                <a:lnTo>
                  <a:pt x="550278" y="720079"/>
                </a:lnTo>
                <a:lnTo>
                  <a:pt x="582066" y="670819"/>
                </a:lnTo>
                <a:lnTo>
                  <a:pt x="615893" y="629457"/>
                </a:lnTo>
                <a:lnTo>
                  <a:pt x="650685" y="595320"/>
                </a:lnTo>
                <a:lnTo>
                  <a:pt x="685367" y="567732"/>
                </a:lnTo>
                <a:lnTo>
                  <a:pt x="718863" y="546018"/>
                </a:lnTo>
                <a:lnTo>
                  <a:pt x="777997" y="517513"/>
                </a:lnTo>
                <a:lnTo>
                  <a:pt x="777337" y="514539"/>
                </a:lnTo>
                <a:lnTo>
                  <a:pt x="262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3" name="object 63"/>
          <p:cNvSpPr/>
          <p:nvPr/>
        </p:nvSpPr>
        <p:spPr>
          <a:xfrm>
            <a:off x="5502424" y="4616262"/>
            <a:ext cx="1097819" cy="1097819"/>
          </a:xfrm>
          <a:custGeom>
            <a:avLst/>
            <a:gdLst/>
            <a:ahLst/>
            <a:cxnLst/>
            <a:rect l="l" t="t" r="r" b="b"/>
            <a:pathLst>
              <a:path w="1810384" h="1810384">
                <a:moveTo>
                  <a:pt x="1411957" y="0"/>
                </a:moveTo>
                <a:lnTo>
                  <a:pt x="398333" y="0"/>
                </a:lnTo>
                <a:lnTo>
                  <a:pt x="352107" y="2697"/>
                </a:lnTo>
                <a:lnTo>
                  <a:pt x="307388" y="10584"/>
                </a:lnTo>
                <a:lnTo>
                  <a:pt x="264482" y="23353"/>
                </a:lnTo>
                <a:lnTo>
                  <a:pt x="223696" y="40699"/>
                </a:lnTo>
                <a:lnTo>
                  <a:pt x="185338" y="62314"/>
                </a:lnTo>
                <a:lnTo>
                  <a:pt x="149714" y="87891"/>
                </a:lnTo>
                <a:lnTo>
                  <a:pt x="117132" y="117124"/>
                </a:lnTo>
                <a:lnTo>
                  <a:pt x="87898" y="149706"/>
                </a:lnTo>
                <a:lnTo>
                  <a:pt x="62319" y="185329"/>
                </a:lnTo>
                <a:lnTo>
                  <a:pt x="40703" y="223687"/>
                </a:lnTo>
                <a:lnTo>
                  <a:pt x="23356" y="264474"/>
                </a:lnTo>
                <a:lnTo>
                  <a:pt x="10585" y="307381"/>
                </a:lnTo>
                <a:lnTo>
                  <a:pt x="2697" y="352103"/>
                </a:lnTo>
                <a:lnTo>
                  <a:pt x="0" y="398333"/>
                </a:lnTo>
                <a:lnTo>
                  <a:pt x="0" y="1411035"/>
                </a:lnTo>
                <a:lnTo>
                  <a:pt x="2697" y="1457441"/>
                </a:lnTo>
                <a:lnTo>
                  <a:pt x="10585" y="1502314"/>
                </a:lnTo>
                <a:lnTo>
                  <a:pt x="23356" y="1545351"/>
                </a:lnTo>
                <a:lnTo>
                  <a:pt x="40703" y="1586246"/>
                </a:lnTo>
                <a:lnTo>
                  <a:pt x="62319" y="1624694"/>
                </a:lnTo>
                <a:lnTo>
                  <a:pt x="87898" y="1660390"/>
                </a:lnTo>
                <a:lnTo>
                  <a:pt x="117132" y="1693029"/>
                </a:lnTo>
                <a:lnTo>
                  <a:pt x="149714" y="1722306"/>
                </a:lnTo>
                <a:lnTo>
                  <a:pt x="185338" y="1747916"/>
                </a:lnTo>
                <a:lnTo>
                  <a:pt x="223696" y="1769553"/>
                </a:lnTo>
                <a:lnTo>
                  <a:pt x="264482" y="1786913"/>
                </a:lnTo>
                <a:lnTo>
                  <a:pt x="307388" y="1799691"/>
                </a:lnTo>
                <a:lnTo>
                  <a:pt x="352107" y="1807582"/>
                </a:lnTo>
                <a:lnTo>
                  <a:pt x="398333" y="1810279"/>
                </a:lnTo>
                <a:lnTo>
                  <a:pt x="1411957" y="1810279"/>
                </a:lnTo>
                <a:lnTo>
                  <a:pt x="1458184" y="1807582"/>
                </a:lnTo>
                <a:lnTo>
                  <a:pt x="1502905" y="1799691"/>
                </a:lnTo>
                <a:lnTo>
                  <a:pt x="1545812" y="1786913"/>
                </a:lnTo>
                <a:lnTo>
                  <a:pt x="1586598" y="1769553"/>
                </a:lnTo>
                <a:lnTo>
                  <a:pt x="1624956" y="1747916"/>
                </a:lnTo>
                <a:lnTo>
                  <a:pt x="1660579" y="1722306"/>
                </a:lnTo>
                <a:lnTo>
                  <a:pt x="1693161" y="1693029"/>
                </a:lnTo>
                <a:lnTo>
                  <a:pt x="1722395" y="1660390"/>
                </a:lnTo>
                <a:lnTo>
                  <a:pt x="1747973" y="1624694"/>
                </a:lnTo>
                <a:lnTo>
                  <a:pt x="1769589" y="1586246"/>
                </a:lnTo>
                <a:lnTo>
                  <a:pt x="1786935" y="1545351"/>
                </a:lnTo>
                <a:lnTo>
                  <a:pt x="1799705" y="1502314"/>
                </a:lnTo>
                <a:lnTo>
                  <a:pt x="1807593" y="1457441"/>
                </a:lnTo>
                <a:lnTo>
                  <a:pt x="1810290" y="1411035"/>
                </a:lnTo>
                <a:lnTo>
                  <a:pt x="1810290" y="398333"/>
                </a:lnTo>
                <a:lnTo>
                  <a:pt x="1807593" y="352103"/>
                </a:lnTo>
                <a:lnTo>
                  <a:pt x="1799705" y="307381"/>
                </a:lnTo>
                <a:lnTo>
                  <a:pt x="1786935" y="264474"/>
                </a:lnTo>
                <a:lnTo>
                  <a:pt x="1769589" y="223687"/>
                </a:lnTo>
                <a:lnTo>
                  <a:pt x="1747973" y="185329"/>
                </a:lnTo>
                <a:lnTo>
                  <a:pt x="1722395" y="149706"/>
                </a:lnTo>
                <a:lnTo>
                  <a:pt x="1693161" y="117124"/>
                </a:lnTo>
                <a:lnTo>
                  <a:pt x="1660579" y="87891"/>
                </a:lnTo>
                <a:lnTo>
                  <a:pt x="1624956" y="62314"/>
                </a:lnTo>
                <a:lnTo>
                  <a:pt x="1586598" y="40699"/>
                </a:lnTo>
                <a:lnTo>
                  <a:pt x="1545812" y="23353"/>
                </a:lnTo>
                <a:lnTo>
                  <a:pt x="1502905" y="10584"/>
                </a:lnTo>
                <a:lnTo>
                  <a:pt x="1458184" y="2697"/>
                </a:lnTo>
                <a:lnTo>
                  <a:pt x="1411957" y="0"/>
                </a:lnTo>
                <a:close/>
              </a:path>
            </a:pathLst>
          </a:custGeom>
          <a:solidFill>
            <a:srgbClr val="0072BC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4" name="object 64"/>
          <p:cNvSpPr/>
          <p:nvPr/>
        </p:nvSpPr>
        <p:spPr>
          <a:xfrm>
            <a:off x="5756532" y="4840303"/>
            <a:ext cx="589918" cy="586068"/>
          </a:xfrm>
          <a:custGeom>
            <a:avLst/>
            <a:gdLst/>
            <a:ahLst/>
            <a:cxnLst/>
            <a:rect l="l" t="t" r="r" b="b"/>
            <a:pathLst>
              <a:path w="972819" h="966470">
                <a:moveTo>
                  <a:pt x="106457" y="0"/>
                </a:moveTo>
                <a:lnTo>
                  <a:pt x="65019" y="8366"/>
                </a:lnTo>
                <a:lnTo>
                  <a:pt x="31180" y="31180"/>
                </a:lnTo>
                <a:lnTo>
                  <a:pt x="8366" y="65019"/>
                </a:lnTo>
                <a:lnTo>
                  <a:pt x="0" y="106457"/>
                </a:lnTo>
                <a:lnTo>
                  <a:pt x="8366" y="147895"/>
                </a:lnTo>
                <a:lnTo>
                  <a:pt x="31180" y="181733"/>
                </a:lnTo>
                <a:lnTo>
                  <a:pt x="65019" y="204548"/>
                </a:lnTo>
                <a:lnTo>
                  <a:pt x="106457" y="212914"/>
                </a:lnTo>
                <a:lnTo>
                  <a:pt x="147895" y="204548"/>
                </a:lnTo>
                <a:lnTo>
                  <a:pt x="181733" y="181733"/>
                </a:lnTo>
                <a:lnTo>
                  <a:pt x="204548" y="147895"/>
                </a:lnTo>
                <a:lnTo>
                  <a:pt x="212914" y="106457"/>
                </a:lnTo>
                <a:lnTo>
                  <a:pt x="204548" y="65019"/>
                </a:lnTo>
                <a:lnTo>
                  <a:pt x="181733" y="31180"/>
                </a:lnTo>
                <a:lnTo>
                  <a:pt x="147895" y="8366"/>
                </a:lnTo>
                <a:lnTo>
                  <a:pt x="106457" y="0"/>
                </a:lnTo>
                <a:close/>
              </a:path>
              <a:path w="972819" h="966470">
                <a:moveTo>
                  <a:pt x="527083" y="320136"/>
                </a:moveTo>
                <a:lnTo>
                  <a:pt x="321267" y="320136"/>
                </a:lnTo>
                <a:lnTo>
                  <a:pt x="321267" y="965970"/>
                </a:lnTo>
                <a:lnTo>
                  <a:pt x="527083" y="965970"/>
                </a:lnTo>
                <a:lnTo>
                  <a:pt x="527083" y="659990"/>
                </a:lnTo>
                <a:lnTo>
                  <a:pt x="531862" y="616234"/>
                </a:lnTo>
                <a:lnTo>
                  <a:pt x="546731" y="571158"/>
                </a:lnTo>
                <a:lnTo>
                  <a:pt x="572485" y="531106"/>
                </a:lnTo>
                <a:lnTo>
                  <a:pt x="609920" y="502422"/>
                </a:lnTo>
                <a:lnTo>
                  <a:pt x="659833" y="491451"/>
                </a:lnTo>
                <a:lnTo>
                  <a:pt x="956526" y="491451"/>
                </a:lnTo>
                <a:lnTo>
                  <a:pt x="950519" y="470812"/>
                </a:lnTo>
                <a:lnTo>
                  <a:pt x="527083" y="470812"/>
                </a:lnTo>
                <a:lnTo>
                  <a:pt x="527083" y="320136"/>
                </a:lnTo>
                <a:close/>
              </a:path>
              <a:path w="972819" h="966470">
                <a:moveTo>
                  <a:pt x="956526" y="491451"/>
                </a:moveTo>
                <a:lnTo>
                  <a:pt x="659833" y="491451"/>
                </a:lnTo>
                <a:lnTo>
                  <a:pt x="707022" y="499971"/>
                </a:lnTo>
                <a:lnTo>
                  <a:pt x="737963" y="523077"/>
                </a:lnTo>
                <a:lnTo>
                  <a:pt x="755965" y="557083"/>
                </a:lnTo>
                <a:lnTo>
                  <a:pt x="764339" y="598305"/>
                </a:lnTo>
                <a:lnTo>
                  <a:pt x="766395" y="643058"/>
                </a:lnTo>
                <a:lnTo>
                  <a:pt x="766395" y="965970"/>
                </a:lnTo>
                <a:lnTo>
                  <a:pt x="972211" y="965970"/>
                </a:lnTo>
                <a:lnTo>
                  <a:pt x="972211" y="643058"/>
                </a:lnTo>
                <a:lnTo>
                  <a:pt x="971830" y="611788"/>
                </a:lnTo>
                <a:lnTo>
                  <a:pt x="970089" y="576490"/>
                </a:lnTo>
                <a:lnTo>
                  <a:pt x="966089" y="538642"/>
                </a:lnTo>
                <a:lnTo>
                  <a:pt x="958932" y="499719"/>
                </a:lnTo>
                <a:lnTo>
                  <a:pt x="956526" y="491451"/>
                </a:lnTo>
                <a:close/>
              </a:path>
              <a:path w="972819" h="966470">
                <a:moveTo>
                  <a:pt x="744982" y="321142"/>
                </a:moveTo>
                <a:lnTo>
                  <a:pt x="685831" y="327571"/>
                </a:lnTo>
                <a:lnTo>
                  <a:pt x="637152" y="345042"/>
                </a:lnTo>
                <a:lnTo>
                  <a:pt x="597941" y="370827"/>
                </a:lnTo>
                <a:lnTo>
                  <a:pt x="567194" y="402202"/>
                </a:lnTo>
                <a:lnTo>
                  <a:pt x="543909" y="436439"/>
                </a:lnTo>
                <a:lnTo>
                  <a:pt x="527083" y="470812"/>
                </a:lnTo>
                <a:lnTo>
                  <a:pt x="950519" y="470812"/>
                </a:lnTo>
                <a:lnTo>
                  <a:pt x="931554" y="424552"/>
                </a:lnTo>
                <a:lnTo>
                  <a:pt x="909537" y="391260"/>
                </a:lnTo>
                <a:lnTo>
                  <a:pt x="880769" y="362797"/>
                </a:lnTo>
                <a:lnTo>
                  <a:pt x="844353" y="340639"/>
                </a:lnTo>
                <a:lnTo>
                  <a:pt x="799390" y="326262"/>
                </a:lnTo>
                <a:lnTo>
                  <a:pt x="744982" y="321142"/>
                </a:lnTo>
                <a:close/>
              </a:path>
              <a:path w="972819" h="966470">
                <a:moveTo>
                  <a:pt x="215647" y="320136"/>
                </a:moveTo>
                <a:lnTo>
                  <a:pt x="9832" y="320136"/>
                </a:lnTo>
                <a:lnTo>
                  <a:pt x="9832" y="965981"/>
                </a:lnTo>
                <a:lnTo>
                  <a:pt x="215647" y="965981"/>
                </a:lnTo>
                <a:lnTo>
                  <a:pt x="215647" y="3201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236814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481564" y="1407679"/>
            <a:ext cx="8019127" cy="424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Ваш профиль своим оформлением должен отвечать на 3 простых вопроса: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Кто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 такой?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Чем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занимаетесь?</a:t>
            </a:r>
          </a:p>
          <a:p>
            <a:pPr marL="91440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Чем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 можете быть полезны своим подписчикам? </a:t>
            </a:r>
            <a:endParaRPr lang="ru-RU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Пользователь 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должен с первого взгляда понять, чем вы ему будете интересны и полезны, чтобы он на вас подписался</a:t>
            </a:r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4" b="93297" l="6540" r="183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0" t="4139" r="80753" b="4018"/>
          <a:stretch/>
        </p:blipFill>
        <p:spPr>
          <a:xfrm>
            <a:off x="1002019" y="134887"/>
            <a:ext cx="2627439" cy="634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462272" y="779943"/>
            <a:ext cx="77297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Не забывайте, что количество символов ограничено. Нужно быть кратким, оригинальным и, самое главное, чем-то запомниться посетителю. Чтобы у него отложилось «вот этот человек, который ...» и он вас запомнил. Можно ухватить, зацепить всего лишь какой-то одной деталью.</a:t>
            </a:r>
          </a:p>
        </p:txBody>
      </p:sp>
    </p:spTree>
    <p:extLst>
      <p:ext uri="{BB962C8B-B14F-4D97-AF65-F5344CB8AC3E}">
        <p14:creationId xmlns:p14="http://schemas.microsoft.com/office/powerpoint/2010/main" val="11315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263968" y="2283462"/>
            <a:ext cx="8726263" cy="3649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Поставьте </a:t>
            </a:r>
            <a:r>
              <a:rPr lang="ru-RU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качественную фотографию</a:t>
            </a:r>
            <a:r>
              <a:rPr lang="ru-RU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где вас </a:t>
            </a:r>
            <a:r>
              <a:rPr lang="ru-RU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можно хорошо рассмотреть. Улыбка, открытые жесты, лицо излучает радость и позитив – такая фотография будет привлекать подписчиков.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endParaRPr lang="ru-RU" sz="3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Какое фото поставить на аватар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b="51926"/>
          <a:stretch/>
        </p:blipFill>
        <p:spPr>
          <a:xfrm>
            <a:off x="8516203" y="2852395"/>
            <a:ext cx="3929324" cy="40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12189969" cy="6858000"/>
          </a:xfrm>
          <a:prstGeom prst="rect">
            <a:avLst/>
          </a:prstGeom>
        </p:spPr>
      </p:pic>
      <p:grpSp>
        <p:nvGrpSpPr>
          <p:cNvPr id="33" name="Группа 32"/>
          <p:cNvGrpSpPr/>
          <p:nvPr/>
        </p:nvGrpSpPr>
        <p:grpSpPr>
          <a:xfrm>
            <a:off x="10267996" y="945962"/>
            <a:ext cx="776630" cy="508454"/>
            <a:chOff x="16931980" y="1559960"/>
            <a:chExt cx="1280720" cy="838479"/>
          </a:xfrm>
        </p:grpSpPr>
        <p:sp>
          <p:nvSpPr>
            <p:cNvPr id="7" name="object 7"/>
            <p:cNvSpPr/>
            <p:nvPr/>
          </p:nvSpPr>
          <p:spPr>
            <a:xfrm>
              <a:off x="16931980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783" y="0"/>
                  </a:moveTo>
                  <a:lnTo>
                    <a:pt x="47323" y="4608"/>
                  </a:lnTo>
                  <a:lnTo>
                    <a:pt x="23369" y="18519"/>
                  </a:lnTo>
                  <a:lnTo>
                    <a:pt x="6426" y="41863"/>
                  </a:lnTo>
                  <a:lnTo>
                    <a:pt x="0" y="74772"/>
                  </a:lnTo>
                  <a:lnTo>
                    <a:pt x="6426" y="107177"/>
                  </a:lnTo>
                  <a:lnTo>
                    <a:pt x="23369" y="130422"/>
                  </a:lnTo>
                  <a:lnTo>
                    <a:pt x="47323" y="144429"/>
                  </a:lnTo>
                  <a:lnTo>
                    <a:pt x="74783" y="149115"/>
                  </a:lnTo>
                  <a:lnTo>
                    <a:pt x="97897" y="145884"/>
                  </a:lnTo>
                  <a:lnTo>
                    <a:pt x="118873" y="135659"/>
                  </a:lnTo>
                  <a:lnTo>
                    <a:pt x="135086" y="117641"/>
                  </a:lnTo>
                  <a:lnTo>
                    <a:pt x="136222" y="114216"/>
                  </a:lnTo>
                  <a:lnTo>
                    <a:pt x="74783" y="114216"/>
                  </a:lnTo>
                  <a:lnTo>
                    <a:pt x="59638" y="110984"/>
                  </a:lnTo>
                  <a:lnTo>
                    <a:pt x="48117" y="102292"/>
                  </a:lnTo>
                  <a:lnTo>
                    <a:pt x="40788" y="89646"/>
                  </a:lnTo>
                  <a:lnTo>
                    <a:pt x="38218" y="74552"/>
                  </a:lnTo>
                  <a:lnTo>
                    <a:pt x="40816" y="58073"/>
                  </a:lnTo>
                  <a:lnTo>
                    <a:pt x="48192" y="45422"/>
                  </a:lnTo>
                  <a:lnTo>
                    <a:pt x="59722" y="37311"/>
                  </a:lnTo>
                  <a:lnTo>
                    <a:pt x="74783" y="34449"/>
                  </a:lnTo>
                  <a:lnTo>
                    <a:pt x="136073" y="34449"/>
                  </a:lnTo>
                  <a:lnTo>
                    <a:pt x="134578" y="30223"/>
                  </a:lnTo>
                  <a:lnTo>
                    <a:pt x="118275" y="13031"/>
                  </a:lnTo>
                  <a:lnTo>
                    <a:pt x="97395" y="3157"/>
                  </a:lnTo>
                  <a:lnTo>
                    <a:pt x="74783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27" y="91033"/>
                  </a:lnTo>
                  <a:lnTo>
                    <a:pt x="102621" y="101361"/>
                  </a:lnTo>
                  <a:lnTo>
                    <a:pt x="95400" y="108585"/>
                  </a:lnTo>
                  <a:lnTo>
                    <a:pt x="85956" y="112829"/>
                  </a:lnTo>
                  <a:lnTo>
                    <a:pt x="74783" y="114216"/>
                  </a:lnTo>
                  <a:lnTo>
                    <a:pt x="136222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73" y="34449"/>
                  </a:moveTo>
                  <a:lnTo>
                    <a:pt x="74783" y="34449"/>
                  </a:lnTo>
                  <a:lnTo>
                    <a:pt x="85625" y="35597"/>
                  </a:lnTo>
                  <a:lnTo>
                    <a:pt x="94647" y="39251"/>
                  </a:lnTo>
                  <a:lnTo>
                    <a:pt x="101715" y="45726"/>
                  </a:lnTo>
                  <a:lnTo>
                    <a:pt x="106698" y="55338"/>
                  </a:lnTo>
                  <a:lnTo>
                    <a:pt x="143461" y="55338"/>
                  </a:lnTo>
                  <a:lnTo>
                    <a:pt x="136073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7085695" y="2246039"/>
              <a:ext cx="150495" cy="152400"/>
            </a:xfrm>
            <a:custGeom>
              <a:avLst/>
              <a:gdLst/>
              <a:ahLst/>
              <a:cxnLst/>
              <a:rect l="l" t="t" r="r" b="b"/>
              <a:pathLst>
                <a:path w="150494" h="152400">
                  <a:moveTo>
                    <a:pt x="75348" y="0"/>
                  </a:moveTo>
                  <a:lnTo>
                    <a:pt x="47531" y="4767"/>
                  </a:lnTo>
                  <a:lnTo>
                    <a:pt x="23412" y="19045"/>
                  </a:lnTo>
                  <a:lnTo>
                    <a:pt x="6425" y="42800"/>
                  </a:lnTo>
                  <a:lnTo>
                    <a:pt x="0" y="75997"/>
                  </a:lnTo>
                  <a:lnTo>
                    <a:pt x="6241" y="109246"/>
                  </a:lnTo>
                  <a:lnTo>
                    <a:pt x="22871" y="132920"/>
                  </a:lnTo>
                  <a:lnTo>
                    <a:pt x="46744" y="147079"/>
                  </a:lnTo>
                  <a:lnTo>
                    <a:pt x="74720" y="151785"/>
                  </a:lnTo>
                  <a:lnTo>
                    <a:pt x="105148" y="146230"/>
                  </a:lnTo>
                  <a:lnTo>
                    <a:pt x="128916" y="130654"/>
                  </a:lnTo>
                  <a:lnTo>
                    <a:pt x="138594" y="115661"/>
                  </a:lnTo>
                  <a:lnTo>
                    <a:pt x="74940" y="115661"/>
                  </a:lnTo>
                  <a:lnTo>
                    <a:pt x="61263" y="113133"/>
                  </a:lnTo>
                  <a:lnTo>
                    <a:pt x="49511" y="105614"/>
                  </a:lnTo>
                  <a:lnTo>
                    <a:pt x="41285" y="93203"/>
                  </a:lnTo>
                  <a:lnTo>
                    <a:pt x="38187" y="75997"/>
                  </a:lnTo>
                  <a:lnTo>
                    <a:pt x="41327" y="58527"/>
                  </a:lnTo>
                  <a:lnTo>
                    <a:pt x="49656" y="46145"/>
                  </a:lnTo>
                  <a:lnTo>
                    <a:pt x="61542" y="38773"/>
                  </a:lnTo>
                  <a:lnTo>
                    <a:pt x="75348" y="36333"/>
                  </a:lnTo>
                  <a:lnTo>
                    <a:pt x="138922" y="36333"/>
                  </a:lnTo>
                  <a:lnTo>
                    <a:pt x="126650" y="19045"/>
                  </a:lnTo>
                  <a:lnTo>
                    <a:pt x="102776" y="4767"/>
                  </a:lnTo>
                  <a:lnTo>
                    <a:pt x="75348" y="0"/>
                  </a:lnTo>
                  <a:close/>
                </a:path>
                <a:path w="150494" h="152400">
                  <a:moveTo>
                    <a:pt x="138922" y="36333"/>
                  </a:moveTo>
                  <a:lnTo>
                    <a:pt x="75348" y="36333"/>
                  </a:lnTo>
                  <a:lnTo>
                    <a:pt x="88700" y="38860"/>
                  </a:lnTo>
                  <a:lnTo>
                    <a:pt x="100341" y="46376"/>
                  </a:lnTo>
                  <a:lnTo>
                    <a:pt x="108571" y="58787"/>
                  </a:lnTo>
                  <a:lnTo>
                    <a:pt x="111692" y="75997"/>
                  </a:lnTo>
                  <a:lnTo>
                    <a:pt x="108505" y="93203"/>
                  </a:lnTo>
                  <a:lnTo>
                    <a:pt x="100129" y="105614"/>
                  </a:lnTo>
                  <a:lnTo>
                    <a:pt x="88346" y="113133"/>
                  </a:lnTo>
                  <a:lnTo>
                    <a:pt x="74940" y="115661"/>
                  </a:lnTo>
                  <a:lnTo>
                    <a:pt x="138594" y="115661"/>
                  </a:lnTo>
                  <a:lnTo>
                    <a:pt x="144381" y="106697"/>
                  </a:lnTo>
                  <a:lnTo>
                    <a:pt x="149901" y="75997"/>
                  </a:lnTo>
                  <a:lnTo>
                    <a:pt x="143511" y="42800"/>
                  </a:lnTo>
                  <a:lnTo>
                    <a:pt x="138922" y="3633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7254413" y="2248663"/>
              <a:ext cx="123825" cy="146685"/>
            </a:xfrm>
            <a:custGeom>
              <a:avLst/>
              <a:gdLst/>
              <a:ahLst/>
              <a:cxnLst/>
              <a:rect l="l" t="t" r="r" b="b"/>
              <a:pathLst>
                <a:path w="123825" h="146685">
                  <a:moveTo>
                    <a:pt x="48251" y="0"/>
                  </a:moveTo>
                  <a:lnTo>
                    <a:pt x="0" y="88"/>
                  </a:lnTo>
                  <a:lnTo>
                    <a:pt x="0" y="146251"/>
                  </a:lnTo>
                  <a:lnTo>
                    <a:pt x="38176" y="146251"/>
                  </a:lnTo>
                  <a:lnTo>
                    <a:pt x="38176" y="100504"/>
                  </a:lnTo>
                  <a:lnTo>
                    <a:pt x="98956" y="100504"/>
                  </a:lnTo>
                  <a:lnTo>
                    <a:pt x="95232" y="94462"/>
                  </a:lnTo>
                  <a:lnTo>
                    <a:pt x="104661" y="86017"/>
                  </a:lnTo>
                  <a:lnTo>
                    <a:pt x="111394" y="75750"/>
                  </a:lnTo>
                  <a:lnTo>
                    <a:pt x="113632" y="69405"/>
                  </a:lnTo>
                  <a:lnTo>
                    <a:pt x="37600" y="69405"/>
                  </a:lnTo>
                  <a:lnTo>
                    <a:pt x="37600" y="33270"/>
                  </a:lnTo>
                  <a:lnTo>
                    <a:pt x="113741" y="33270"/>
                  </a:lnTo>
                  <a:lnTo>
                    <a:pt x="113682" y="32931"/>
                  </a:lnTo>
                  <a:lnTo>
                    <a:pt x="103872" y="16340"/>
                  </a:lnTo>
                  <a:lnTo>
                    <a:pt x="87443" y="4565"/>
                  </a:lnTo>
                  <a:lnTo>
                    <a:pt x="64333" y="88"/>
                  </a:lnTo>
                  <a:lnTo>
                    <a:pt x="48251" y="0"/>
                  </a:lnTo>
                  <a:close/>
                </a:path>
                <a:path w="123825" h="146685">
                  <a:moveTo>
                    <a:pt x="98956" y="100504"/>
                  </a:moveTo>
                  <a:lnTo>
                    <a:pt x="58270" y="100504"/>
                  </a:lnTo>
                  <a:lnTo>
                    <a:pt x="83316" y="146251"/>
                  </a:lnTo>
                  <a:lnTo>
                    <a:pt x="123807" y="146251"/>
                  </a:lnTo>
                  <a:lnTo>
                    <a:pt x="123807" y="140827"/>
                  </a:lnTo>
                  <a:lnTo>
                    <a:pt x="98956" y="100504"/>
                  </a:lnTo>
                  <a:close/>
                </a:path>
                <a:path w="123825" h="146685">
                  <a:moveTo>
                    <a:pt x="113741" y="33270"/>
                  </a:moveTo>
                  <a:lnTo>
                    <a:pt x="74961" y="33270"/>
                  </a:lnTo>
                  <a:lnTo>
                    <a:pt x="79966" y="41846"/>
                  </a:lnTo>
                  <a:lnTo>
                    <a:pt x="79966" y="60222"/>
                  </a:lnTo>
                  <a:lnTo>
                    <a:pt x="74772" y="69405"/>
                  </a:lnTo>
                  <a:lnTo>
                    <a:pt x="113632" y="69405"/>
                  </a:lnTo>
                  <a:lnTo>
                    <a:pt x="115473" y="64188"/>
                  </a:lnTo>
                  <a:lnTo>
                    <a:pt x="116938" y="51856"/>
                  </a:lnTo>
                  <a:lnTo>
                    <a:pt x="113741" y="3327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82869" y="2247487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5">
                  <a:moveTo>
                    <a:pt x="84583" y="0"/>
                  </a:moveTo>
                  <a:lnTo>
                    <a:pt x="67034" y="0"/>
                  </a:lnTo>
                  <a:lnTo>
                    <a:pt x="0" y="142414"/>
                  </a:lnTo>
                  <a:lnTo>
                    <a:pt x="0" y="147649"/>
                  </a:lnTo>
                  <a:lnTo>
                    <a:pt x="39894" y="147649"/>
                  </a:lnTo>
                  <a:lnTo>
                    <a:pt x="48239" y="129472"/>
                  </a:lnTo>
                  <a:lnTo>
                    <a:pt x="144955" y="129472"/>
                  </a:lnTo>
                  <a:lnTo>
                    <a:pt x="130059" y="97525"/>
                  </a:lnTo>
                  <a:lnTo>
                    <a:pt x="60542" y="97525"/>
                  </a:lnTo>
                  <a:lnTo>
                    <a:pt x="75578" y="62249"/>
                  </a:lnTo>
                  <a:lnTo>
                    <a:pt x="113610" y="62249"/>
                  </a:lnTo>
                  <a:lnTo>
                    <a:pt x="84583" y="0"/>
                  </a:lnTo>
                  <a:close/>
                </a:path>
                <a:path w="151130" h="147955">
                  <a:moveTo>
                    <a:pt x="144955" y="129472"/>
                  </a:moveTo>
                  <a:lnTo>
                    <a:pt x="102949" y="129472"/>
                  </a:lnTo>
                  <a:lnTo>
                    <a:pt x="111535" y="147649"/>
                  </a:lnTo>
                  <a:lnTo>
                    <a:pt x="150990" y="147649"/>
                  </a:lnTo>
                  <a:lnTo>
                    <a:pt x="150990" y="142414"/>
                  </a:lnTo>
                  <a:lnTo>
                    <a:pt x="144955" y="129472"/>
                  </a:lnTo>
                  <a:close/>
                </a:path>
                <a:path w="151130" h="147955">
                  <a:moveTo>
                    <a:pt x="113610" y="62249"/>
                  </a:moveTo>
                  <a:lnTo>
                    <a:pt x="75578" y="62249"/>
                  </a:lnTo>
                  <a:lnTo>
                    <a:pt x="90855" y="97525"/>
                  </a:lnTo>
                  <a:lnTo>
                    <a:pt x="130059" y="97525"/>
                  </a:lnTo>
                  <a:lnTo>
                    <a:pt x="113610" y="622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43460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44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62574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29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87785" y="2247482"/>
              <a:ext cx="144145" cy="149225"/>
            </a:xfrm>
            <a:custGeom>
              <a:avLst/>
              <a:gdLst/>
              <a:ahLst/>
              <a:cxnLst/>
              <a:rect l="l" t="t" r="r" b="b"/>
              <a:pathLst>
                <a:path w="144144" h="149225">
                  <a:moveTo>
                    <a:pt x="74804" y="0"/>
                  </a:moveTo>
                  <a:lnTo>
                    <a:pt x="47328" y="4608"/>
                  </a:lnTo>
                  <a:lnTo>
                    <a:pt x="23368" y="18519"/>
                  </a:lnTo>
                  <a:lnTo>
                    <a:pt x="6425" y="41863"/>
                  </a:lnTo>
                  <a:lnTo>
                    <a:pt x="0" y="74772"/>
                  </a:lnTo>
                  <a:lnTo>
                    <a:pt x="6425" y="107177"/>
                  </a:lnTo>
                  <a:lnTo>
                    <a:pt x="23368" y="130422"/>
                  </a:lnTo>
                  <a:lnTo>
                    <a:pt x="47328" y="144429"/>
                  </a:lnTo>
                  <a:lnTo>
                    <a:pt x="74804" y="149115"/>
                  </a:lnTo>
                  <a:lnTo>
                    <a:pt x="97920" y="145884"/>
                  </a:lnTo>
                  <a:lnTo>
                    <a:pt x="118891" y="135659"/>
                  </a:lnTo>
                  <a:lnTo>
                    <a:pt x="135095" y="117641"/>
                  </a:lnTo>
                  <a:lnTo>
                    <a:pt x="136230" y="114216"/>
                  </a:lnTo>
                  <a:lnTo>
                    <a:pt x="74804" y="114216"/>
                  </a:lnTo>
                  <a:lnTo>
                    <a:pt x="59659" y="110984"/>
                  </a:lnTo>
                  <a:lnTo>
                    <a:pt x="48138" y="102292"/>
                  </a:lnTo>
                  <a:lnTo>
                    <a:pt x="40809" y="89646"/>
                  </a:lnTo>
                  <a:lnTo>
                    <a:pt x="38239" y="74552"/>
                  </a:lnTo>
                  <a:lnTo>
                    <a:pt x="40838" y="58073"/>
                  </a:lnTo>
                  <a:lnTo>
                    <a:pt x="48217" y="45422"/>
                  </a:lnTo>
                  <a:lnTo>
                    <a:pt x="59748" y="37311"/>
                  </a:lnTo>
                  <a:lnTo>
                    <a:pt x="74804" y="34449"/>
                  </a:lnTo>
                  <a:lnTo>
                    <a:pt x="136092" y="34449"/>
                  </a:lnTo>
                  <a:lnTo>
                    <a:pt x="134595" y="30223"/>
                  </a:lnTo>
                  <a:lnTo>
                    <a:pt x="118289" y="13031"/>
                  </a:lnTo>
                  <a:lnTo>
                    <a:pt x="97413" y="3157"/>
                  </a:lnTo>
                  <a:lnTo>
                    <a:pt x="74804" y="0"/>
                  </a:lnTo>
                  <a:close/>
                </a:path>
                <a:path w="144144" h="149225">
                  <a:moveTo>
                    <a:pt x="143911" y="91033"/>
                  </a:moveTo>
                  <a:lnTo>
                    <a:pt x="107117" y="91033"/>
                  </a:lnTo>
                  <a:lnTo>
                    <a:pt x="102632" y="101361"/>
                  </a:lnTo>
                  <a:lnTo>
                    <a:pt x="95425" y="108585"/>
                  </a:lnTo>
                  <a:lnTo>
                    <a:pt x="85985" y="112829"/>
                  </a:lnTo>
                  <a:lnTo>
                    <a:pt x="74804" y="114216"/>
                  </a:lnTo>
                  <a:lnTo>
                    <a:pt x="136230" y="114216"/>
                  </a:lnTo>
                  <a:lnTo>
                    <a:pt x="143911" y="91033"/>
                  </a:lnTo>
                  <a:close/>
                </a:path>
                <a:path w="144144" h="149225">
                  <a:moveTo>
                    <a:pt x="136092" y="34449"/>
                  </a:moveTo>
                  <a:lnTo>
                    <a:pt x="74804" y="34449"/>
                  </a:lnTo>
                  <a:lnTo>
                    <a:pt x="85645" y="35597"/>
                  </a:lnTo>
                  <a:lnTo>
                    <a:pt x="94665" y="39251"/>
                  </a:lnTo>
                  <a:lnTo>
                    <a:pt x="101736" y="45726"/>
                  </a:lnTo>
                  <a:lnTo>
                    <a:pt x="106729" y="55338"/>
                  </a:lnTo>
                  <a:lnTo>
                    <a:pt x="143493" y="55338"/>
                  </a:lnTo>
                  <a:lnTo>
                    <a:pt x="136092" y="344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49355" y="237802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033" y="0"/>
                  </a:lnTo>
                </a:path>
              </a:pathLst>
            </a:custGeom>
            <a:ln w="34290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68465" y="224912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759"/>
                  </a:lnTo>
                </a:path>
              </a:pathLst>
            </a:custGeom>
            <a:ln w="38218">
              <a:solidFill>
                <a:srgbClr val="58B9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51372" y="2248950"/>
              <a:ext cx="118745" cy="148590"/>
            </a:xfrm>
            <a:custGeom>
              <a:avLst/>
              <a:gdLst/>
              <a:ahLst/>
              <a:cxnLst/>
              <a:rect l="l" t="t" r="r" b="b"/>
              <a:pathLst>
                <a:path w="118744" h="148589">
                  <a:moveTo>
                    <a:pt x="38229" y="0"/>
                  </a:moveTo>
                  <a:lnTo>
                    <a:pt x="0" y="0"/>
                  </a:lnTo>
                  <a:lnTo>
                    <a:pt x="0" y="97944"/>
                  </a:lnTo>
                  <a:lnTo>
                    <a:pt x="4952" y="119596"/>
                  </a:lnTo>
                  <a:lnTo>
                    <a:pt x="18166" y="135287"/>
                  </a:lnTo>
                  <a:lnTo>
                    <a:pt x="37176" y="144835"/>
                  </a:lnTo>
                  <a:lnTo>
                    <a:pt x="59516" y="148058"/>
                  </a:lnTo>
                  <a:lnTo>
                    <a:pt x="81696" y="144835"/>
                  </a:lnTo>
                  <a:lnTo>
                    <a:pt x="100568" y="135287"/>
                  </a:lnTo>
                  <a:lnTo>
                    <a:pt x="113687" y="119596"/>
                  </a:lnTo>
                  <a:lnTo>
                    <a:pt x="114863" y="114415"/>
                  </a:lnTo>
                  <a:lnTo>
                    <a:pt x="59715" y="114415"/>
                  </a:lnTo>
                  <a:lnTo>
                    <a:pt x="51781" y="113413"/>
                  </a:lnTo>
                  <a:lnTo>
                    <a:pt x="44904" y="110301"/>
                  </a:lnTo>
                  <a:lnTo>
                    <a:pt x="40060" y="104922"/>
                  </a:lnTo>
                  <a:lnTo>
                    <a:pt x="38229" y="97117"/>
                  </a:lnTo>
                  <a:lnTo>
                    <a:pt x="38229" y="0"/>
                  </a:lnTo>
                  <a:close/>
                </a:path>
                <a:path w="118744" h="148589">
                  <a:moveTo>
                    <a:pt x="118603" y="0"/>
                  </a:moveTo>
                  <a:lnTo>
                    <a:pt x="80824" y="0"/>
                  </a:lnTo>
                  <a:lnTo>
                    <a:pt x="80824" y="97117"/>
                  </a:lnTo>
                  <a:lnTo>
                    <a:pt x="78969" y="104922"/>
                  </a:lnTo>
                  <a:lnTo>
                    <a:pt x="74118" y="110301"/>
                  </a:lnTo>
                  <a:lnTo>
                    <a:pt x="67342" y="113413"/>
                  </a:lnTo>
                  <a:lnTo>
                    <a:pt x="59715" y="114415"/>
                  </a:lnTo>
                  <a:lnTo>
                    <a:pt x="114863" y="114415"/>
                  </a:lnTo>
                  <a:lnTo>
                    <a:pt x="118603" y="97944"/>
                  </a:lnTo>
                  <a:lnTo>
                    <a:pt x="118603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95861" y="2248342"/>
              <a:ext cx="116839" cy="146050"/>
            </a:xfrm>
            <a:custGeom>
              <a:avLst/>
              <a:gdLst/>
              <a:ahLst/>
              <a:cxnLst/>
              <a:rect l="l" t="t" r="r" b="b"/>
              <a:pathLst>
                <a:path w="116840" h="146050">
                  <a:moveTo>
                    <a:pt x="64511" y="0"/>
                  </a:moveTo>
                  <a:lnTo>
                    <a:pt x="0" y="0"/>
                  </a:lnTo>
                  <a:lnTo>
                    <a:pt x="0" y="145953"/>
                  </a:lnTo>
                  <a:lnTo>
                    <a:pt x="70385" y="145953"/>
                  </a:lnTo>
                  <a:lnTo>
                    <a:pt x="90306" y="142530"/>
                  </a:lnTo>
                  <a:lnTo>
                    <a:pt x="104831" y="133118"/>
                  </a:lnTo>
                  <a:lnTo>
                    <a:pt x="113722" y="119007"/>
                  </a:lnTo>
                  <a:lnTo>
                    <a:pt x="114798" y="112760"/>
                  </a:lnTo>
                  <a:lnTo>
                    <a:pt x="38218" y="112760"/>
                  </a:lnTo>
                  <a:lnTo>
                    <a:pt x="38218" y="88531"/>
                  </a:lnTo>
                  <a:lnTo>
                    <a:pt x="114277" y="88531"/>
                  </a:lnTo>
                  <a:lnTo>
                    <a:pt x="112110" y="83062"/>
                  </a:lnTo>
                  <a:lnTo>
                    <a:pt x="106434" y="75700"/>
                  </a:lnTo>
                  <a:lnTo>
                    <a:pt x="98614" y="70123"/>
                  </a:lnTo>
                  <a:lnTo>
                    <a:pt x="103570" y="64987"/>
                  </a:lnTo>
                  <a:lnTo>
                    <a:pt x="107386" y="58690"/>
                  </a:lnTo>
                  <a:lnTo>
                    <a:pt x="107767" y="57621"/>
                  </a:lnTo>
                  <a:lnTo>
                    <a:pt x="38218" y="57621"/>
                  </a:lnTo>
                  <a:lnTo>
                    <a:pt x="38218" y="33192"/>
                  </a:lnTo>
                  <a:lnTo>
                    <a:pt x="108555" y="33192"/>
                  </a:lnTo>
                  <a:lnTo>
                    <a:pt x="107308" y="26420"/>
                  </a:lnTo>
                  <a:lnTo>
                    <a:pt x="97791" y="12265"/>
                  </a:lnTo>
                  <a:lnTo>
                    <a:pt x="83183" y="3197"/>
                  </a:lnTo>
                  <a:lnTo>
                    <a:pt x="64511" y="0"/>
                  </a:lnTo>
                  <a:close/>
                </a:path>
                <a:path w="116840" h="146050">
                  <a:moveTo>
                    <a:pt x="114277" y="88531"/>
                  </a:moveTo>
                  <a:lnTo>
                    <a:pt x="69976" y="88531"/>
                  </a:lnTo>
                  <a:lnTo>
                    <a:pt x="71861" y="89149"/>
                  </a:lnTo>
                  <a:lnTo>
                    <a:pt x="73683" y="89976"/>
                  </a:lnTo>
                  <a:lnTo>
                    <a:pt x="77285" y="92489"/>
                  </a:lnTo>
                  <a:lnTo>
                    <a:pt x="79159" y="97086"/>
                  </a:lnTo>
                  <a:lnTo>
                    <a:pt x="78960" y="101483"/>
                  </a:lnTo>
                  <a:lnTo>
                    <a:pt x="78322" y="107326"/>
                  </a:lnTo>
                  <a:lnTo>
                    <a:pt x="74961" y="112760"/>
                  </a:lnTo>
                  <a:lnTo>
                    <a:pt x="114798" y="112760"/>
                  </a:lnTo>
                  <a:lnTo>
                    <a:pt x="116739" y="101483"/>
                  </a:lnTo>
                  <a:lnTo>
                    <a:pt x="115570" y="91795"/>
                  </a:lnTo>
                  <a:lnTo>
                    <a:pt x="114277" y="88531"/>
                  </a:lnTo>
                  <a:close/>
                </a:path>
                <a:path w="116840" h="146050">
                  <a:moveTo>
                    <a:pt x="108555" y="33192"/>
                  </a:moveTo>
                  <a:lnTo>
                    <a:pt x="69547" y="33192"/>
                  </a:lnTo>
                  <a:lnTo>
                    <a:pt x="73306" y="39663"/>
                  </a:lnTo>
                  <a:lnTo>
                    <a:pt x="73107" y="46134"/>
                  </a:lnTo>
                  <a:lnTo>
                    <a:pt x="72887" y="51977"/>
                  </a:lnTo>
                  <a:lnTo>
                    <a:pt x="69118" y="57621"/>
                  </a:lnTo>
                  <a:lnTo>
                    <a:pt x="107767" y="57621"/>
                  </a:lnTo>
                  <a:lnTo>
                    <a:pt x="109840" y="51798"/>
                  </a:lnTo>
                  <a:lnTo>
                    <a:pt x="110708" y="44878"/>
                  </a:lnTo>
                  <a:lnTo>
                    <a:pt x="108555" y="3319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77565" y="1563242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09" h="588010">
                  <a:moveTo>
                    <a:pt x="293687" y="0"/>
                  </a:moveTo>
                  <a:lnTo>
                    <a:pt x="0" y="293697"/>
                  </a:lnTo>
                  <a:lnTo>
                    <a:pt x="294179" y="587793"/>
                  </a:lnTo>
                  <a:lnTo>
                    <a:pt x="362906" y="519083"/>
                  </a:lnTo>
                  <a:lnTo>
                    <a:pt x="294127" y="519083"/>
                  </a:lnTo>
                  <a:lnTo>
                    <a:pt x="68772" y="293739"/>
                  </a:lnTo>
                  <a:lnTo>
                    <a:pt x="293708" y="68772"/>
                  </a:lnTo>
                  <a:lnTo>
                    <a:pt x="362430" y="68772"/>
                  </a:lnTo>
                  <a:lnTo>
                    <a:pt x="293687" y="0"/>
                  </a:lnTo>
                  <a:close/>
                </a:path>
                <a:path w="588009" h="588010">
                  <a:moveTo>
                    <a:pt x="362430" y="68772"/>
                  </a:moveTo>
                  <a:lnTo>
                    <a:pt x="293708" y="68772"/>
                  </a:lnTo>
                  <a:lnTo>
                    <a:pt x="519104" y="294179"/>
                  </a:lnTo>
                  <a:lnTo>
                    <a:pt x="294127" y="519083"/>
                  </a:lnTo>
                  <a:lnTo>
                    <a:pt x="362906" y="519083"/>
                  </a:lnTo>
                  <a:lnTo>
                    <a:pt x="587804" y="294242"/>
                  </a:lnTo>
                  <a:lnTo>
                    <a:pt x="362430" y="6877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675711" y="1559960"/>
              <a:ext cx="514350" cy="120014"/>
            </a:xfrm>
            <a:custGeom>
              <a:avLst/>
              <a:gdLst/>
              <a:ahLst/>
              <a:cxnLst/>
              <a:rect l="l" t="t" r="r" b="b"/>
              <a:pathLst>
                <a:path w="514350" h="120014">
                  <a:moveTo>
                    <a:pt x="0" y="49213"/>
                  </a:moveTo>
                  <a:lnTo>
                    <a:pt x="67474" y="116582"/>
                  </a:lnTo>
                  <a:lnTo>
                    <a:pt x="123936" y="119939"/>
                  </a:lnTo>
                  <a:lnTo>
                    <a:pt x="179036" y="118480"/>
                  </a:lnTo>
                  <a:lnTo>
                    <a:pt x="232550" y="112750"/>
                  </a:lnTo>
                  <a:lnTo>
                    <a:pt x="284259" y="103296"/>
                  </a:lnTo>
                  <a:lnTo>
                    <a:pt x="333938" y="90664"/>
                  </a:lnTo>
                  <a:lnTo>
                    <a:pt x="381367" y="75400"/>
                  </a:lnTo>
                  <a:lnTo>
                    <a:pt x="405813" y="65966"/>
                  </a:lnTo>
                  <a:lnTo>
                    <a:pt x="166784" y="65966"/>
                  </a:lnTo>
                  <a:lnTo>
                    <a:pt x="111442" y="63659"/>
                  </a:lnTo>
                  <a:lnTo>
                    <a:pt x="56536" y="57642"/>
                  </a:lnTo>
                  <a:lnTo>
                    <a:pt x="54459" y="57642"/>
                  </a:lnTo>
                  <a:lnTo>
                    <a:pt x="39004" y="55671"/>
                  </a:lnTo>
                  <a:lnTo>
                    <a:pt x="25026" y="53600"/>
                  </a:lnTo>
                  <a:lnTo>
                    <a:pt x="12150" y="51443"/>
                  </a:lnTo>
                  <a:lnTo>
                    <a:pt x="0" y="49213"/>
                  </a:lnTo>
                  <a:close/>
                </a:path>
                <a:path w="514350" h="120014">
                  <a:moveTo>
                    <a:pt x="508581" y="0"/>
                  </a:moveTo>
                  <a:lnTo>
                    <a:pt x="502696" y="209"/>
                  </a:lnTo>
                  <a:lnTo>
                    <a:pt x="501136" y="282"/>
                  </a:lnTo>
                  <a:lnTo>
                    <a:pt x="499544" y="732"/>
                  </a:lnTo>
                  <a:lnTo>
                    <a:pt x="498215" y="1476"/>
                  </a:lnTo>
                  <a:lnTo>
                    <a:pt x="458309" y="16924"/>
                  </a:lnTo>
                  <a:lnTo>
                    <a:pt x="415578" y="30866"/>
                  </a:lnTo>
                  <a:lnTo>
                    <a:pt x="370230" y="42959"/>
                  </a:lnTo>
                  <a:lnTo>
                    <a:pt x="322470" y="52858"/>
                  </a:lnTo>
                  <a:lnTo>
                    <a:pt x="272504" y="60222"/>
                  </a:lnTo>
                  <a:lnTo>
                    <a:pt x="220540" y="64705"/>
                  </a:lnTo>
                  <a:lnTo>
                    <a:pt x="166784" y="65966"/>
                  </a:lnTo>
                  <a:lnTo>
                    <a:pt x="405813" y="65966"/>
                  </a:lnTo>
                  <a:lnTo>
                    <a:pt x="426324" y="58050"/>
                  </a:lnTo>
                  <a:lnTo>
                    <a:pt x="468586" y="39160"/>
                  </a:lnTo>
                  <a:lnTo>
                    <a:pt x="507932" y="19276"/>
                  </a:lnTo>
                  <a:lnTo>
                    <a:pt x="511565" y="17601"/>
                  </a:lnTo>
                  <a:lnTo>
                    <a:pt x="514068" y="14030"/>
                  </a:lnTo>
                  <a:lnTo>
                    <a:pt x="513848" y="9957"/>
                  </a:lnTo>
                  <a:lnTo>
                    <a:pt x="513617" y="4282"/>
                  </a:lnTo>
                  <a:lnTo>
                    <a:pt x="508581" y="0"/>
                  </a:lnTo>
                  <a:close/>
                </a:path>
                <a:path w="514350" h="120014">
                  <a:moveTo>
                    <a:pt x="54720" y="57443"/>
                  </a:moveTo>
                  <a:lnTo>
                    <a:pt x="54459" y="57642"/>
                  </a:lnTo>
                  <a:lnTo>
                    <a:pt x="56536" y="57642"/>
                  </a:lnTo>
                  <a:lnTo>
                    <a:pt x="54720" y="5744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07999" y="1676640"/>
              <a:ext cx="382270" cy="118110"/>
            </a:xfrm>
            <a:custGeom>
              <a:avLst/>
              <a:gdLst/>
              <a:ahLst/>
              <a:cxnLst/>
              <a:rect l="l" t="t" r="r" b="b"/>
              <a:pathLst>
                <a:path w="382269" h="118110">
                  <a:moveTo>
                    <a:pt x="0" y="64877"/>
                  </a:moveTo>
                  <a:lnTo>
                    <a:pt x="53108" y="118017"/>
                  </a:lnTo>
                  <a:lnTo>
                    <a:pt x="105537" y="111941"/>
                  </a:lnTo>
                  <a:lnTo>
                    <a:pt x="156210" y="102325"/>
                  </a:lnTo>
                  <a:lnTo>
                    <a:pt x="204912" y="89687"/>
                  </a:lnTo>
                  <a:lnTo>
                    <a:pt x="251429" y="74544"/>
                  </a:lnTo>
                  <a:lnTo>
                    <a:pt x="274271" y="65675"/>
                  </a:lnTo>
                  <a:lnTo>
                    <a:pt x="59594" y="65675"/>
                  </a:lnTo>
                  <a:lnTo>
                    <a:pt x="0" y="64877"/>
                  </a:lnTo>
                  <a:close/>
                </a:path>
                <a:path w="382269" h="118110">
                  <a:moveTo>
                    <a:pt x="376292" y="0"/>
                  </a:moveTo>
                  <a:lnTo>
                    <a:pt x="370407" y="209"/>
                  </a:lnTo>
                  <a:lnTo>
                    <a:pt x="368847" y="356"/>
                  </a:lnTo>
                  <a:lnTo>
                    <a:pt x="367255" y="712"/>
                  </a:lnTo>
                  <a:lnTo>
                    <a:pt x="365926" y="1497"/>
                  </a:lnTo>
                  <a:lnTo>
                    <a:pt x="322313" y="18243"/>
                  </a:lnTo>
                  <a:lnTo>
                    <a:pt x="275365" y="33145"/>
                  </a:lnTo>
                  <a:lnTo>
                    <a:pt x="225351" y="45771"/>
                  </a:lnTo>
                  <a:lnTo>
                    <a:pt x="172538" y="55690"/>
                  </a:lnTo>
                  <a:lnTo>
                    <a:pt x="117196" y="62468"/>
                  </a:lnTo>
                  <a:lnTo>
                    <a:pt x="59594" y="65675"/>
                  </a:lnTo>
                  <a:lnTo>
                    <a:pt x="274271" y="65675"/>
                  </a:lnTo>
                  <a:lnTo>
                    <a:pt x="295545" y="57414"/>
                  </a:lnTo>
                  <a:lnTo>
                    <a:pt x="337045" y="38816"/>
                  </a:lnTo>
                  <a:lnTo>
                    <a:pt x="375716" y="19266"/>
                  </a:lnTo>
                  <a:lnTo>
                    <a:pt x="379276" y="17570"/>
                  </a:lnTo>
                  <a:lnTo>
                    <a:pt x="381778" y="13936"/>
                  </a:lnTo>
                  <a:lnTo>
                    <a:pt x="381559" y="9790"/>
                  </a:lnTo>
                  <a:lnTo>
                    <a:pt x="381328" y="4282"/>
                  </a:lnTo>
                  <a:lnTo>
                    <a:pt x="37629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5820" y="1789004"/>
              <a:ext cx="314325" cy="116839"/>
            </a:xfrm>
            <a:custGeom>
              <a:avLst/>
              <a:gdLst/>
              <a:ahLst/>
              <a:cxnLst/>
              <a:rect l="l" t="t" r="r" b="b"/>
              <a:pathLst>
                <a:path w="314325" h="116839">
                  <a:moveTo>
                    <a:pt x="308472" y="0"/>
                  </a:moveTo>
                  <a:lnTo>
                    <a:pt x="302587" y="387"/>
                  </a:lnTo>
                  <a:lnTo>
                    <a:pt x="301027" y="586"/>
                  </a:lnTo>
                  <a:lnTo>
                    <a:pt x="299435" y="910"/>
                  </a:lnTo>
                  <a:lnTo>
                    <a:pt x="298106" y="1570"/>
                  </a:lnTo>
                  <a:lnTo>
                    <a:pt x="254926" y="18677"/>
                  </a:lnTo>
                  <a:lnTo>
                    <a:pt x="210241" y="33878"/>
                  </a:lnTo>
                  <a:lnTo>
                    <a:pt x="163017" y="46695"/>
                  </a:lnTo>
                  <a:lnTo>
                    <a:pt x="112223" y="56647"/>
                  </a:lnTo>
                  <a:lnTo>
                    <a:pt x="56825" y="63254"/>
                  </a:lnTo>
                  <a:lnTo>
                    <a:pt x="0" y="116781"/>
                  </a:lnTo>
                  <a:lnTo>
                    <a:pt x="58115" y="108568"/>
                  </a:lnTo>
                  <a:lnTo>
                    <a:pt x="113901" y="96182"/>
                  </a:lnTo>
                  <a:lnTo>
                    <a:pt x="167061" y="80352"/>
                  </a:lnTo>
                  <a:lnTo>
                    <a:pt x="217299" y="61805"/>
                  </a:lnTo>
                  <a:lnTo>
                    <a:pt x="264318" y="41270"/>
                  </a:lnTo>
                  <a:lnTo>
                    <a:pt x="307823" y="19475"/>
                  </a:lnTo>
                  <a:lnTo>
                    <a:pt x="311456" y="17695"/>
                  </a:lnTo>
                  <a:lnTo>
                    <a:pt x="313959" y="13978"/>
                  </a:lnTo>
                  <a:lnTo>
                    <a:pt x="313739" y="9957"/>
                  </a:lnTo>
                  <a:lnTo>
                    <a:pt x="313508" y="4293"/>
                  </a:lnTo>
                  <a:lnTo>
                    <a:pt x="308472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58714" y="1904831"/>
              <a:ext cx="431165" cy="120014"/>
            </a:xfrm>
            <a:custGeom>
              <a:avLst/>
              <a:gdLst/>
              <a:ahLst/>
              <a:cxnLst/>
              <a:rect l="l" t="t" r="r" b="b"/>
              <a:pathLst>
                <a:path w="431165" h="120014">
                  <a:moveTo>
                    <a:pt x="53118" y="65066"/>
                  </a:moveTo>
                  <a:lnTo>
                    <a:pt x="0" y="117933"/>
                  </a:lnTo>
                  <a:lnTo>
                    <a:pt x="54447" y="119935"/>
                  </a:lnTo>
                  <a:lnTo>
                    <a:pt x="107552" y="117529"/>
                  </a:lnTo>
                  <a:lnTo>
                    <a:pt x="159114" y="111213"/>
                  </a:lnTo>
                  <a:lnTo>
                    <a:pt x="208935" y="101490"/>
                  </a:lnTo>
                  <a:lnTo>
                    <a:pt x="256814" y="88857"/>
                  </a:lnTo>
                  <a:lnTo>
                    <a:pt x="302553" y="73817"/>
                  </a:lnTo>
                  <a:lnTo>
                    <a:pt x="323500" y="65636"/>
                  </a:lnTo>
                  <a:lnTo>
                    <a:pt x="112046" y="65636"/>
                  </a:lnTo>
                  <a:lnTo>
                    <a:pt x="53118" y="65066"/>
                  </a:lnTo>
                  <a:close/>
                </a:path>
                <a:path w="431165" h="120014">
                  <a:moveTo>
                    <a:pt x="425578" y="0"/>
                  </a:moveTo>
                  <a:lnTo>
                    <a:pt x="419694" y="261"/>
                  </a:lnTo>
                  <a:lnTo>
                    <a:pt x="418133" y="397"/>
                  </a:lnTo>
                  <a:lnTo>
                    <a:pt x="416542" y="910"/>
                  </a:lnTo>
                  <a:lnTo>
                    <a:pt x="415212" y="1455"/>
                  </a:lnTo>
                  <a:lnTo>
                    <a:pt x="372047" y="18059"/>
                  </a:lnTo>
                  <a:lnTo>
                    <a:pt x="325574" y="32871"/>
                  </a:lnTo>
                  <a:lnTo>
                    <a:pt x="276064" y="45463"/>
                  </a:lnTo>
                  <a:lnTo>
                    <a:pt x="223792" y="55406"/>
                  </a:lnTo>
                  <a:lnTo>
                    <a:pt x="169028" y="62273"/>
                  </a:lnTo>
                  <a:lnTo>
                    <a:pt x="112046" y="65636"/>
                  </a:lnTo>
                  <a:lnTo>
                    <a:pt x="323500" y="65636"/>
                  </a:lnTo>
                  <a:lnTo>
                    <a:pt x="345951" y="56867"/>
                  </a:lnTo>
                  <a:lnTo>
                    <a:pt x="386810" y="38510"/>
                  </a:lnTo>
                  <a:lnTo>
                    <a:pt x="424929" y="19245"/>
                  </a:lnTo>
                  <a:lnTo>
                    <a:pt x="428562" y="17465"/>
                  </a:lnTo>
                  <a:lnTo>
                    <a:pt x="431065" y="13915"/>
                  </a:lnTo>
                  <a:lnTo>
                    <a:pt x="430845" y="9748"/>
                  </a:lnTo>
                  <a:lnTo>
                    <a:pt x="430615" y="4376"/>
                  </a:lnTo>
                  <a:lnTo>
                    <a:pt x="425578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58763" y="2018242"/>
              <a:ext cx="531495" cy="120650"/>
            </a:xfrm>
            <a:custGeom>
              <a:avLst/>
              <a:gdLst/>
              <a:ahLst/>
              <a:cxnLst/>
              <a:rect l="l" t="t" r="r" b="b"/>
              <a:pathLst>
                <a:path w="531494" h="120650">
                  <a:moveTo>
                    <a:pt x="49851" y="54762"/>
                  </a:moveTo>
                  <a:lnTo>
                    <a:pt x="0" y="104488"/>
                  </a:lnTo>
                  <a:lnTo>
                    <a:pt x="7239" y="105625"/>
                  </a:lnTo>
                  <a:lnTo>
                    <a:pt x="14691" y="106710"/>
                  </a:lnTo>
                  <a:lnTo>
                    <a:pt x="22421" y="107741"/>
                  </a:lnTo>
                  <a:lnTo>
                    <a:pt x="30491" y="108719"/>
                  </a:lnTo>
                  <a:lnTo>
                    <a:pt x="87699" y="117008"/>
                  </a:lnTo>
                  <a:lnTo>
                    <a:pt x="143753" y="120037"/>
                  </a:lnTo>
                  <a:lnTo>
                    <a:pt x="198437" y="118343"/>
                  </a:lnTo>
                  <a:lnTo>
                    <a:pt x="251538" y="112465"/>
                  </a:lnTo>
                  <a:lnTo>
                    <a:pt x="302841" y="102939"/>
                  </a:lnTo>
                  <a:lnTo>
                    <a:pt x="352132" y="90303"/>
                  </a:lnTo>
                  <a:lnTo>
                    <a:pt x="399196" y="75095"/>
                  </a:lnTo>
                  <a:lnTo>
                    <a:pt x="422851" y="65955"/>
                  </a:lnTo>
                  <a:lnTo>
                    <a:pt x="183731" y="65955"/>
                  </a:lnTo>
                  <a:lnTo>
                    <a:pt x="128387" y="63614"/>
                  </a:lnTo>
                  <a:lnTo>
                    <a:pt x="73653" y="57568"/>
                  </a:lnTo>
                  <a:lnTo>
                    <a:pt x="71411" y="57568"/>
                  </a:lnTo>
                  <a:lnTo>
                    <a:pt x="63642" y="56668"/>
                  </a:lnTo>
                  <a:lnTo>
                    <a:pt x="49851" y="54762"/>
                  </a:lnTo>
                  <a:close/>
                </a:path>
                <a:path w="531494" h="120650">
                  <a:moveTo>
                    <a:pt x="525533" y="0"/>
                  </a:moveTo>
                  <a:lnTo>
                    <a:pt x="519649" y="282"/>
                  </a:lnTo>
                  <a:lnTo>
                    <a:pt x="518078" y="282"/>
                  </a:lnTo>
                  <a:lnTo>
                    <a:pt x="516497" y="659"/>
                  </a:lnTo>
                  <a:lnTo>
                    <a:pt x="475261" y="16871"/>
                  </a:lnTo>
                  <a:lnTo>
                    <a:pt x="432531" y="30846"/>
                  </a:lnTo>
                  <a:lnTo>
                    <a:pt x="387182" y="42962"/>
                  </a:lnTo>
                  <a:lnTo>
                    <a:pt x="339421" y="52875"/>
                  </a:lnTo>
                  <a:lnTo>
                    <a:pt x="289455" y="60241"/>
                  </a:lnTo>
                  <a:lnTo>
                    <a:pt x="237489" y="64716"/>
                  </a:lnTo>
                  <a:lnTo>
                    <a:pt x="183731" y="65955"/>
                  </a:lnTo>
                  <a:lnTo>
                    <a:pt x="422851" y="65955"/>
                  </a:lnTo>
                  <a:lnTo>
                    <a:pt x="443819" y="57852"/>
                  </a:lnTo>
                  <a:lnTo>
                    <a:pt x="485786" y="39112"/>
                  </a:lnTo>
                  <a:lnTo>
                    <a:pt x="524884" y="19413"/>
                  </a:lnTo>
                  <a:lnTo>
                    <a:pt x="528507" y="17643"/>
                  </a:lnTo>
                  <a:lnTo>
                    <a:pt x="531020" y="13947"/>
                  </a:lnTo>
                  <a:lnTo>
                    <a:pt x="530800" y="9842"/>
                  </a:lnTo>
                  <a:lnTo>
                    <a:pt x="530570" y="4387"/>
                  </a:lnTo>
                  <a:lnTo>
                    <a:pt x="525533" y="0"/>
                  </a:lnTo>
                  <a:close/>
                </a:path>
                <a:path w="531494" h="120650">
                  <a:moveTo>
                    <a:pt x="71662" y="57349"/>
                  </a:moveTo>
                  <a:lnTo>
                    <a:pt x="71411" y="57568"/>
                  </a:lnTo>
                  <a:lnTo>
                    <a:pt x="73653" y="57568"/>
                  </a:lnTo>
                  <a:lnTo>
                    <a:pt x="71662" y="5734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54796" y="2032609"/>
              <a:ext cx="509905" cy="120014"/>
            </a:xfrm>
            <a:custGeom>
              <a:avLst/>
              <a:gdLst/>
              <a:ahLst/>
              <a:cxnLst/>
              <a:rect l="l" t="t" r="r" b="b"/>
              <a:pathLst>
                <a:path w="509905" h="120014">
                  <a:moveTo>
                    <a:pt x="386873" y="0"/>
                  </a:moveTo>
                  <a:lnTo>
                    <a:pt x="332216" y="1693"/>
                  </a:lnTo>
                  <a:lnTo>
                    <a:pt x="279148" y="7565"/>
                  </a:lnTo>
                  <a:lnTo>
                    <a:pt x="227884" y="17081"/>
                  </a:lnTo>
                  <a:lnTo>
                    <a:pt x="178637" y="29706"/>
                  </a:lnTo>
                  <a:lnTo>
                    <a:pt x="131620" y="44904"/>
                  </a:lnTo>
                  <a:lnTo>
                    <a:pt x="87049" y="62141"/>
                  </a:lnTo>
                  <a:lnTo>
                    <a:pt x="45135" y="80880"/>
                  </a:lnTo>
                  <a:lnTo>
                    <a:pt x="6094" y="100588"/>
                  </a:lnTo>
                  <a:lnTo>
                    <a:pt x="2450" y="102379"/>
                  </a:lnTo>
                  <a:lnTo>
                    <a:pt x="0" y="106023"/>
                  </a:lnTo>
                  <a:lnTo>
                    <a:pt x="219" y="110002"/>
                  </a:lnTo>
                  <a:lnTo>
                    <a:pt x="439" y="115645"/>
                  </a:lnTo>
                  <a:lnTo>
                    <a:pt x="5465" y="119959"/>
                  </a:lnTo>
                  <a:lnTo>
                    <a:pt x="11402" y="119551"/>
                  </a:lnTo>
                  <a:lnTo>
                    <a:pt x="12942" y="119551"/>
                  </a:lnTo>
                  <a:lnTo>
                    <a:pt x="14544" y="119205"/>
                  </a:lnTo>
                  <a:lnTo>
                    <a:pt x="15831" y="118389"/>
                  </a:lnTo>
                  <a:lnTo>
                    <a:pt x="55730" y="102948"/>
                  </a:lnTo>
                  <a:lnTo>
                    <a:pt x="98464" y="89013"/>
                  </a:lnTo>
                  <a:lnTo>
                    <a:pt x="143824" y="76927"/>
                  </a:lnTo>
                  <a:lnTo>
                    <a:pt x="191602" y="67035"/>
                  </a:lnTo>
                  <a:lnTo>
                    <a:pt x="241588" y="59680"/>
                  </a:lnTo>
                  <a:lnTo>
                    <a:pt x="293571" y="55204"/>
                  </a:lnTo>
                  <a:lnTo>
                    <a:pt x="347344" y="53953"/>
                  </a:lnTo>
                  <a:lnTo>
                    <a:pt x="493800" y="53953"/>
                  </a:lnTo>
                  <a:lnTo>
                    <a:pt x="442907" y="3021"/>
                  </a:lnTo>
                  <a:lnTo>
                    <a:pt x="386873" y="0"/>
                  </a:lnTo>
                  <a:close/>
                </a:path>
                <a:path w="509905" h="120014">
                  <a:moveTo>
                    <a:pt x="502137" y="62296"/>
                  </a:moveTo>
                  <a:lnTo>
                    <a:pt x="459598" y="62296"/>
                  </a:lnTo>
                  <a:lnTo>
                    <a:pt x="473736" y="64082"/>
                  </a:lnTo>
                  <a:lnTo>
                    <a:pt x="486606" y="65961"/>
                  </a:lnTo>
                  <a:lnTo>
                    <a:pt x="498493" y="67895"/>
                  </a:lnTo>
                  <a:lnTo>
                    <a:pt x="509680" y="69846"/>
                  </a:lnTo>
                  <a:lnTo>
                    <a:pt x="502137" y="62296"/>
                  </a:lnTo>
                  <a:close/>
                </a:path>
                <a:path w="509905" h="120014">
                  <a:moveTo>
                    <a:pt x="493800" y="53953"/>
                  </a:moveTo>
                  <a:lnTo>
                    <a:pt x="347344" y="53953"/>
                  </a:lnTo>
                  <a:lnTo>
                    <a:pt x="402697" y="56269"/>
                  </a:lnTo>
                  <a:lnTo>
                    <a:pt x="459420" y="62495"/>
                  </a:lnTo>
                  <a:lnTo>
                    <a:pt x="459598" y="62296"/>
                  </a:lnTo>
                  <a:lnTo>
                    <a:pt x="502137" y="62296"/>
                  </a:lnTo>
                  <a:lnTo>
                    <a:pt x="493800" y="53953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54796" y="1919791"/>
              <a:ext cx="380365" cy="118110"/>
            </a:xfrm>
            <a:custGeom>
              <a:avLst/>
              <a:gdLst/>
              <a:ahLst/>
              <a:cxnLst/>
              <a:rect l="l" t="t" r="r" b="b"/>
              <a:pathLst>
                <a:path w="380365" h="118110">
                  <a:moveTo>
                    <a:pt x="326963" y="0"/>
                  </a:moveTo>
                  <a:lnTo>
                    <a:pt x="274803" y="6116"/>
                  </a:lnTo>
                  <a:lnTo>
                    <a:pt x="224407" y="15739"/>
                  </a:lnTo>
                  <a:lnTo>
                    <a:pt x="175983" y="28354"/>
                  </a:lnTo>
                  <a:lnTo>
                    <a:pt x="129734" y="43446"/>
                  </a:lnTo>
                  <a:lnTo>
                    <a:pt x="85866" y="60498"/>
                  </a:lnTo>
                  <a:lnTo>
                    <a:pt x="44584" y="78997"/>
                  </a:lnTo>
                  <a:lnTo>
                    <a:pt x="2450" y="100300"/>
                  </a:lnTo>
                  <a:lnTo>
                    <a:pt x="0" y="103860"/>
                  </a:lnTo>
                  <a:lnTo>
                    <a:pt x="219" y="107975"/>
                  </a:lnTo>
                  <a:lnTo>
                    <a:pt x="439" y="113514"/>
                  </a:lnTo>
                  <a:lnTo>
                    <a:pt x="5465" y="117860"/>
                  </a:lnTo>
                  <a:lnTo>
                    <a:pt x="11402" y="117567"/>
                  </a:lnTo>
                  <a:lnTo>
                    <a:pt x="12942" y="117514"/>
                  </a:lnTo>
                  <a:lnTo>
                    <a:pt x="14544" y="117054"/>
                  </a:lnTo>
                  <a:lnTo>
                    <a:pt x="15831" y="116300"/>
                  </a:lnTo>
                  <a:lnTo>
                    <a:pt x="59250" y="99629"/>
                  </a:lnTo>
                  <a:lnTo>
                    <a:pt x="105984" y="84774"/>
                  </a:lnTo>
                  <a:lnTo>
                    <a:pt x="155759" y="72166"/>
                  </a:lnTo>
                  <a:lnTo>
                    <a:pt x="208306" y="62236"/>
                  </a:lnTo>
                  <a:lnTo>
                    <a:pt x="263351" y="55417"/>
                  </a:lnTo>
                  <a:lnTo>
                    <a:pt x="320624" y="52139"/>
                  </a:lnTo>
                  <a:lnTo>
                    <a:pt x="379155" y="52139"/>
                  </a:lnTo>
                  <a:lnTo>
                    <a:pt x="326963" y="0"/>
                  </a:lnTo>
                  <a:close/>
                </a:path>
                <a:path w="380365" h="118110">
                  <a:moveTo>
                    <a:pt x="379155" y="52139"/>
                  </a:moveTo>
                  <a:lnTo>
                    <a:pt x="320624" y="52139"/>
                  </a:lnTo>
                  <a:lnTo>
                    <a:pt x="379852" y="52836"/>
                  </a:lnTo>
                  <a:lnTo>
                    <a:pt x="379155" y="52139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54796" y="1805117"/>
              <a:ext cx="316230" cy="116839"/>
            </a:xfrm>
            <a:custGeom>
              <a:avLst/>
              <a:gdLst/>
              <a:ahLst/>
              <a:cxnLst/>
              <a:rect l="l" t="t" r="r" b="b"/>
              <a:pathLst>
                <a:path w="316230" h="116839">
                  <a:moveTo>
                    <a:pt x="315875" y="0"/>
                  </a:moveTo>
                  <a:lnTo>
                    <a:pt x="257415" y="8059"/>
                  </a:lnTo>
                  <a:lnTo>
                    <a:pt x="201282" y="20375"/>
                  </a:lnTo>
                  <a:lnTo>
                    <a:pt x="147779" y="36213"/>
                  </a:lnTo>
                  <a:lnTo>
                    <a:pt x="97211" y="54836"/>
                  </a:lnTo>
                  <a:lnTo>
                    <a:pt x="49881" y="75508"/>
                  </a:lnTo>
                  <a:lnTo>
                    <a:pt x="6094" y="97494"/>
                  </a:lnTo>
                  <a:lnTo>
                    <a:pt x="2450" y="99201"/>
                  </a:lnTo>
                  <a:lnTo>
                    <a:pt x="0" y="102897"/>
                  </a:lnTo>
                  <a:lnTo>
                    <a:pt x="219" y="106970"/>
                  </a:lnTo>
                  <a:lnTo>
                    <a:pt x="439" y="112436"/>
                  </a:lnTo>
                  <a:lnTo>
                    <a:pt x="5465" y="116739"/>
                  </a:lnTo>
                  <a:lnTo>
                    <a:pt x="11402" y="116520"/>
                  </a:lnTo>
                  <a:lnTo>
                    <a:pt x="12942" y="116352"/>
                  </a:lnTo>
                  <a:lnTo>
                    <a:pt x="14544" y="115985"/>
                  </a:lnTo>
                  <a:lnTo>
                    <a:pt x="15831" y="115368"/>
                  </a:lnTo>
                  <a:lnTo>
                    <a:pt x="59739" y="98467"/>
                  </a:lnTo>
                  <a:lnTo>
                    <a:pt x="107038" y="83470"/>
                  </a:lnTo>
                  <a:lnTo>
                    <a:pt x="157446" y="70801"/>
                  </a:lnTo>
                  <a:lnTo>
                    <a:pt x="210678" y="60888"/>
                  </a:lnTo>
                  <a:lnTo>
                    <a:pt x="266452" y="54155"/>
                  </a:lnTo>
                  <a:lnTo>
                    <a:pt x="264107" y="51799"/>
                  </a:lnTo>
                  <a:lnTo>
                    <a:pt x="315875" y="0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54796" y="1689445"/>
              <a:ext cx="429895" cy="120014"/>
            </a:xfrm>
            <a:custGeom>
              <a:avLst/>
              <a:gdLst/>
              <a:ahLst/>
              <a:cxnLst/>
              <a:rect l="l" t="t" r="r" b="b"/>
              <a:pathLst>
                <a:path w="429894" h="120014">
                  <a:moveTo>
                    <a:pt x="375381" y="0"/>
                  </a:moveTo>
                  <a:lnTo>
                    <a:pt x="322450" y="2478"/>
                  </a:lnTo>
                  <a:lnTo>
                    <a:pt x="271057" y="8828"/>
                  </a:lnTo>
                  <a:lnTo>
                    <a:pt x="221401" y="18554"/>
                  </a:lnTo>
                  <a:lnTo>
                    <a:pt x="173678" y="31165"/>
                  </a:lnTo>
                  <a:lnTo>
                    <a:pt x="128088" y="46167"/>
                  </a:lnTo>
                  <a:lnTo>
                    <a:pt x="84829" y="63068"/>
                  </a:lnTo>
                  <a:lnTo>
                    <a:pt x="44098" y="81374"/>
                  </a:lnTo>
                  <a:lnTo>
                    <a:pt x="6094" y="100593"/>
                  </a:lnTo>
                  <a:lnTo>
                    <a:pt x="2450" y="102373"/>
                  </a:lnTo>
                  <a:lnTo>
                    <a:pt x="0" y="106017"/>
                  </a:lnTo>
                  <a:lnTo>
                    <a:pt x="219" y="110100"/>
                  </a:lnTo>
                  <a:lnTo>
                    <a:pt x="439" y="115671"/>
                  </a:lnTo>
                  <a:lnTo>
                    <a:pt x="5465" y="119985"/>
                  </a:lnTo>
                  <a:lnTo>
                    <a:pt x="11402" y="119681"/>
                  </a:lnTo>
                  <a:lnTo>
                    <a:pt x="12942" y="119577"/>
                  </a:lnTo>
                  <a:lnTo>
                    <a:pt x="14544" y="119221"/>
                  </a:lnTo>
                  <a:lnTo>
                    <a:pt x="15831" y="118498"/>
                  </a:lnTo>
                  <a:lnTo>
                    <a:pt x="58900" y="101945"/>
                  </a:lnTo>
                  <a:lnTo>
                    <a:pt x="105225" y="87175"/>
                  </a:lnTo>
                  <a:lnTo>
                    <a:pt x="154547" y="74611"/>
                  </a:lnTo>
                  <a:lnTo>
                    <a:pt x="206605" y="64677"/>
                  </a:lnTo>
                  <a:lnTo>
                    <a:pt x="261138" y="57794"/>
                  </a:lnTo>
                  <a:lnTo>
                    <a:pt x="317885" y="54387"/>
                  </a:lnTo>
                  <a:lnTo>
                    <a:pt x="377076" y="54387"/>
                  </a:lnTo>
                  <a:lnTo>
                    <a:pt x="429651" y="1884"/>
                  </a:lnTo>
                  <a:lnTo>
                    <a:pt x="375381" y="0"/>
                  </a:lnTo>
                  <a:close/>
                </a:path>
                <a:path w="429894" h="120014">
                  <a:moveTo>
                    <a:pt x="377076" y="54387"/>
                  </a:moveTo>
                  <a:lnTo>
                    <a:pt x="317885" y="54387"/>
                  </a:lnTo>
                  <a:lnTo>
                    <a:pt x="376585" y="54877"/>
                  </a:lnTo>
                  <a:lnTo>
                    <a:pt x="377076" y="54387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54796" y="1572748"/>
              <a:ext cx="532765" cy="120650"/>
            </a:xfrm>
            <a:custGeom>
              <a:avLst/>
              <a:gdLst/>
              <a:ahLst/>
              <a:cxnLst/>
              <a:rect l="l" t="t" r="r" b="b"/>
              <a:pathLst>
                <a:path w="532765" h="120650">
                  <a:moveTo>
                    <a:pt x="387266" y="0"/>
                  </a:moveTo>
                  <a:lnTo>
                    <a:pt x="332562" y="1687"/>
                  </a:lnTo>
                  <a:lnTo>
                    <a:pt x="279446" y="7562"/>
                  </a:lnTo>
                  <a:lnTo>
                    <a:pt x="228133" y="17085"/>
                  </a:lnTo>
                  <a:lnTo>
                    <a:pt x="178835" y="29722"/>
                  </a:lnTo>
                  <a:lnTo>
                    <a:pt x="131769" y="44934"/>
                  </a:lnTo>
                  <a:lnTo>
                    <a:pt x="87147" y="62185"/>
                  </a:lnTo>
                  <a:lnTo>
                    <a:pt x="45184" y="80939"/>
                  </a:lnTo>
                  <a:lnTo>
                    <a:pt x="6094" y="100657"/>
                  </a:lnTo>
                  <a:lnTo>
                    <a:pt x="2450" y="102437"/>
                  </a:lnTo>
                  <a:lnTo>
                    <a:pt x="0" y="106050"/>
                  </a:lnTo>
                  <a:lnTo>
                    <a:pt x="219" y="110123"/>
                  </a:lnTo>
                  <a:lnTo>
                    <a:pt x="439" y="115777"/>
                  </a:lnTo>
                  <a:lnTo>
                    <a:pt x="5465" y="120049"/>
                  </a:lnTo>
                  <a:lnTo>
                    <a:pt x="11402" y="119746"/>
                  </a:lnTo>
                  <a:lnTo>
                    <a:pt x="12942" y="119746"/>
                  </a:lnTo>
                  <a:lnTo>
                    <a:pt x="14544" y="119400"/>
                  </a:lnTo>
                  <a:lnTo>
                    <a:pt x="15831" y="118584"/>
                  </a:lnTo>
                  <a:lnTo>
                    <a:pt x="55730" y="103089"/>
                  </a:lnTo>
                  <a:lnTo>
                    <a:pt x="98464" y="89112"/>
                  </a:lnTo>
                  <a:lnTo>
                    <a:pt x="143824" y="76996"/>
                  </a:lnTo>
                  <a:lnTo>
                    <a:pt x="191602" y="67085"/>
                  </a:lnTo>
                  <a:lnTo>
                    <a:pt x="241588" y="59721"/>
                  </a:lnTo>
                  <a:lnTo>
                    <a:pt x="293571" y="55249"/>
                  </a:lnTo>
                  <a:lnTo>
                    <a:pt x="347344" y="54012"/>
                  </a:lnTo>
                  <a:lnTo>
                    <a:pt x="494247" y="54012"/>
                  </a:lnTo>
                  <a:lnTo>
                    <a:pt x="532612" y="15623"/>
                  </a:lnTo>
                  <a:lnTo>
                    <a:pt x="525014" y="14480"/>
                  </a:lnTo>
                  <a:lnTo>
                    <a:pt x="517189" y="13386"/>
                  </a:lnTo>
                  <a:lnTo>
                    <a:pt x="509068" y="12338"/>
                  </a:lnTo>
                  <a:lnTo>
                    <a:pt x="500581" y="11330"/>
                  </a:lnTo>
                  <a:lnTo>
                    <a:pt x="443344" y="3035"/>
                  </a:lnTo>
                  <a:lnTo>
                    <a:pt x="387266" y="0"/>
                  </a:lnTo>
                  <a:close/>
                </a:path>
                <a:path w="532765" h="120650">
                  <a:moveTo>
                    <a:pt x="485888" y="62376"/>
                  </a:moveTo>
                  <a:lnTo>
                    <a:pt x="459598" y="62376"/>
                  </a:lnTo>
                  <a:lnTo>
                    <a:pt x="468006" y="63287"/>
                  </a:lnTo>
                  <a:lnTo>
                    <a:pt x="482749" y="65517"/>
                  </a:lnTo>
                  <a:lnTo>
                    <a:pt x="485888" y="62376"/>
                  </a:lnTo>
                  <a:close/>
                </a:path>
                <a:path w="532765" h="120650">
                  <a:moveTo>
                    <a:pt x="494247" y="54012"/>
                  </a:moveTo>
                  <a:lnTo>
                    <a:pt x="347344" y="54012"/>
                  </a:lnTo>
                  <a:lnTo>
                    <a:pt x="402697" y="56354"/>
                  </a:lnTo>
                  <a:lnTo>
                    <a:pt x="459420" y="62617"/>
                  </a:lnTo>
                  <a:lnTo>
                    <a:pt x="459598" y="62376"/>
                  </a:lnTo>
                  <a:lnTo>
                    <a:pt x="485888" y="62376"/>
                  </a:lnTo>
                  <a:lnTo>
                    <a:pt x="494247" y="54012"/>
                  </a:lnTo>
                  <a:close/>
                </a:path>
              </a:pathLst>
            </a:custGeom>
            <a:solidFill>
              <a:srgbClr val="58B94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9" name="object 29"/>
          <p:cNvSpPr/>
          <p:nvPr/>
        </p:nvSpPr>
        <p:spPr>
          <a:xfrm>
            <a:off x="428" y="0"/>
            <a:ext cx="228728" cy="6857615"/>
          </a:xfrm>
          <a:custGeom>
            <a:avLst/>
            <a:gdLst/>
            <a:ahLst/>
            <a:cxnLst/>
            <a:rect l="l" t="t" r="r" b="b"/>
            <a:pathLst>
              <a:path w="377190" h="11308715">
                <a:moveTo>
                  <a:pt x="37695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376951" y="0"/>
                </a:lnTo>
                <a:lnTo>
                  <a:pt x="376951" y="11308556"/>
                </a:lnTo>
                <a:close/>
              </a:path>
            </a:pathLst>
          </a:custGeom>
          <a:solidFill>
            <a:srgbClr val="58B9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1135653" y="5811166"/>
            <a:ext cx="944563" cy="113573"/>
          </a:xfrm>
          <a:prstGeom prst="rect">
            <a:avLst/>
          </a:prstGeom>
        </p:spPr>
        <p:txBody>
          <a:bodyPr vert="horz" wrap="square" lIns="0" tIns="1540" rIns="0" bIns="0" rtlCol="0">
            <a:spAutoFit/>
          </a:bodyPr>
          <a:lstStyle/>
          <a:p>
            <a:pPr marL="7701">
              <a:spcBef>
                <a:spcPts val="12"/>
              </a:spcBef>
            </a:pPr>
            <a:r>
              <a:rPr sz="728" spc="45" dirty="0">
                <a:solidFill>
                  <a:srgbClr val="808285"/>
                </a:solidFill>
                <a:latin typeface="Arial"/>
                <a:cs typeface="Arial"/>
              </a:rPr>
              <a:t>CORAL-CLUB.COM</a:t>
            </a:r>
            <a:endParaRPr sz="728">
              <a:latin typeface="Arial"/>
              <a:cs typeface="Arial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418398" y="2385858"/>
            <a:ext cx="8726263" cy="1870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</a:pP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Поставьте одно фото на всех своих аккаунтах в соц. </a:t>
            </a:r>
            <a:r>
              <a:rPr lang="ru-RU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сетях</a:t>
            </a:r>
            <a:r>
              <a:rPr lang="ru-RU" sz="3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Так вас легче найти и запомнить. </a:t>
            </a:r>
            <a:endParaRPr lang="ru-RU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Заголовок 1"/>
          <p:cNvSpPr>
            <a:spLocks noGrp="1"/>
          </p:cNvSpPr>
          <p:nvPr>
            <p:ph type="title"/>
          </p:nvPr>
        </p:nvSpPr>
        <p:spPr>
          <a:xfrm>
            <a:off x="545362" y="72193"/>
            <a:ext cx="11329416" cy="1325563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Подсказка!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50574"/>
          <a:stretch/>
        </p:blipFill>
        <p:spPr>
          <a:xfrm>
            <a:off x="9239535" y="2533252"/>
            <a:ext cx="2856576" cy="43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3537</Words>
  <Application>Microsoft Office PowerPoint</Application>
  <PresentationFormat>Широкоэкранный</PresentationFormat>
  <Paragraphs>283</Paragraphs>
  <Slides>50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Шаг 1. Зарегистрируйте аккаунт в Instagram.</vt:lpstr>
      <vt:lpstr>Презентация PowerPoint</vt:lpstr>
      <vt:lpstr>Шаг 2. Оформите свой профиль в Instagram.</vt:lpstr>
      <vt:lpstr>Презентация PowerPoint</vt:lpstr>
      <vt:lpstr>Презентация PowerPoint</vt:lpstr>
      <vt:lpstr>Какое фото поставить на аватар</vt:lpstr>
      <vt:lpstr>Подсказка! </vt:lpstr>
      <vt:lpstr>Ваш ник в Instagram (имя пользователя)</vt:lpstr>
      <vt:lpstr>Технические особенности оформления</vt:lpstr>
      <vt:lpstr>Технические особенности оформления</vt:lpstr>
      <vt:lpstr>Наполнение профиля</vt:lpstr>
      <vt:lpstr>Презентация PowerPoint</vt:lpstr>
      <vt:lpstr>Подсказка! </vt:lpstr>
      <vt:lpstr>Задание</vt:lpstr>
      <vt:lpstr>Презентация PowerPoint</vt:lpstr>
      <vt:lpstr>Шаг 3. Набирайте подписчиков.</vt:lpstr>
      <vt:lpstr>Презентация PowerPoint</vt:lpstr>
      <vt:lpstr>Презентация PowerPoint</vt:lpstr>
      <vt:lpstr>Шаг 4. Создайте качественный контент</vt:lpstr>
      <vt:lpstr>О чем ваши публикации</vt:lpstr>
      <vt:lpstr>Подсказка! </vt:lpstr>
      <vt:lpstr>Какими должны быть ваши публикации </vt:lpstr>
      <vt:lpstr>Какими должны быть фото</vt:lpstr>
      <vt:lpstr>Когда делать пост</vt:lpstr>
      <vt:lpstr>Подсказка! </vt:lpstr>
      <vt:lpstr>Задание</vt:lpstr>
      <vt:lpstr>Шаг 5. Используйте хештеги </vt:lpstr>
      <vt:lpstr>Презентация PowerPoint</vt:lpstr>
      <vt:lpstr>Ваши хештеги</vt:lpstr>
      <vt:lpstr>Подсказка! </vt:lpstr>
      <vt:lpstr>Шаг 6. Развлекайте свою аудиторию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Задание</vt:lpstr>
      <vt:lpstr>Шаг 7. Отвечайте на комментарии к вашим постам</vt:lpstr>
      <vt:lpstr>Презентация PowerPoint</vt:lpstr>
      <vt:lpstr>Подсказка! </vt:lpstr>
      <vt:lpstr>Шаг 8. Вдохновляйте подписчиков</vt:lpstr>
      <vt:lpstr>Презентация PowerPoint</vt:lpstr>
      <vt:lpstr>Шаг 9. Используйте stories (истории)</vt:lpstr>
      <vt:lpstr>Презентация PowerPoint</vt:lpstr>
      <vt:lpstr>Шаг 10. Продолжайте продвигать свой аккаунт и привлекать подписчиков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Костина Ольга</dc:creator>
  <cp:lastModifiedBy>Костина Ольга</cp:lastModifiedBy>
  <cp:revision>37</cp:revision>
  <dcterms:created xsi:type="dcterms:W3CDTF">2017-08-16T11:35:09Z</dcterms:created>
  <dcterms:modified xsi:type="dcterms:W3CDTF">2019-03-27T07:22:50Z</dcterms:modified>
</cp:coreProperties>
</file>